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4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67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793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889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15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48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51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11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92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47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90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8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0"/>
            <a:ext cx="9073008" cy="6858000"/>
          </a:xfrm>
          <a:gradFill>
            <a:gsLst>
              <a:gs pos="0">
                <a:srgbClr val="FFF200"/>
              </a:gs>
              <a:gs pos="15000">
                <a:srgbClr val="FF7A00"/>
              </a:gs>
              <a:gs pos="28000">
                <a:srgbClr val="FF0000"/>
              </a:gs>
              <a:gs pos="100000">
                <a:srgbClr val="4D0808"/>
              </a:gs>
            </a:gsLst>
            <a:lin ang="5400000" scaled="0"/>
          </a:gra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Автономный дымовой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пожарный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извещатель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защитит Вас и Ваше   		              имущество при пожаре</a:t>
            </a:r>
          </a:p>
          <a:p>
            <a:pPr marL="0" lvl="0" indent="0" algn="just">
              <a:buNone/>
            </a:pPr>
            <a:endParaRPr lang="ru-RU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ru-RU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Значительная часть пожаров приходится именно на жилой сектор, поэтому важной составляющей является обеспечение безопасности именно в квартирах и частных домах.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Одним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самых эффективных способов защиты квартир и домов от пожара в настоящее время является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автономный дымовой пожарный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извещатель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устанавливается на потолке, работает от батареек. Принцип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дымовых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извещателей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основан на контроле оптической плотности окружающей среды. В случае обнаружения задымленности они подают тревожные извещения в виде громких звуковых сигналов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Сделайте свою жизнь безопаснее – установите дымовой пожарный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извещатель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2564" y="116632"/>
            <a:ext cx="3127907" cy="25729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5494" y="165014"/>
            <a:ext cx="1254977" cy="1238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5480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Каппес Ольга Александровна</dc:creator>
  <cp:lastModifiedBy>user</cp:lastModifiedBy>
  <cp:revision>8</cp:revision>
  <dcterms:created xsi:type="dcterms:W3CDTF">2019-03-25T03:57:43Z</dcterms:created>
  <dcterms:modified xsi:type="dcterms:W3CDTF">2019-03-26T02:23:25Z</dcterms:modified>
</cp:coreProperties>
</file>