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Йодированная соль</a:t>
            </a:r>
            <a:endParaRPr lang="ru-RU" dirty="0"/>
          </a:p>
        </p:txBody>
      </p:sp>
      <p:pic>
        <p:nvPicPr>
          <p:cNvPr id="1026" name="Picture 2" descr="C:\Users\user\Desktop\jod.500x50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142984"/>
            <a:ext cx="2268614" cy="3764935"/>
          </a:xfrm>
          <a:prstGeom prst="rect">
            <a:avLst/>
          </a:prstGeom>
          <a:noFill/>
        </p:spPr>
      </p:pic>
      <p:pic>
        <p:nvPicPr>
          <p:cNvPr id="1027" name="Picture 3" descr="C:\Users\user\Desktop\603_big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857496"/>
            <a:ext cx="3062897" cy="3881692"/>
          </a:xfrm>
          <a:prstGeom prst="rect">
            <a:avLst/>
          </a:prstGeom>
          <a:noFill/>
        </p:spPr>
      </p:pic>
      <p:pic>
        <p:nvPicPr>
          <p:cNvPr id="1028" name="Picture 4" descr="C:\Users\user\Desktop\img_048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2000240"/>
            <a:ext cx="3476623" cy="31432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img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0010-010-Produkty-bogatye-jod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Йодированная соль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Йодированная соль</dc:title>
  <dc:creator>user</dc:creator>
  <cp:lastModifiedBy>user</cp:lastModifiedBy>
  <cp:revision>1</cp:revision>
  <dcterms:created xsi:type="dcterms:W3CDTF">2016-10-07T08:31:40Z</dcterms:created>
  <dcterms:modified xsi:type="dcterms:W3CDTF">2016-10-07T08:34:02Z</dcterms:modified>
</cp:coreProperties>
</file>