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0.0.71\для обмена\Горбикова\картинки Света\426335_gallery.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26" y="285720"/>
            <a:ext cx="335758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Муниципальное  автономное дошкольное образовательное учреждение «Центр развития ребёнка детский сад №19» города Ишима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64" y="2857488"/>
            <a:ext cx="335758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дошкольников средствами музейной педагогики»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0.0.71\для обмена\Горбикова\картинки Света\95228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001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41960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Экспозиция «Наша планета в наших руках»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0"/>
            <a:ext cx="6515100" cy="8358246"/>
          </a:xfrm>
        </p:spPr>
        <p:txBody>
          <a:bodyPr>
            <a:noAutofit/>
          </a:bodyPr>
          <a:lstStyle/>
          <a:p>
            <a:r>
              <a:rPr lang="ru-RU" sz="1300" u="sng" dirty="0" smtClean="0">
                <a:latin typeface="Arial" pitchFamily="34" charset="0"/>
                <a:cs typeface="Arial" pitchFamily="34" charset="0"/>
              </a:rPr>
              <a:t>Цель создания: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Познакомить детей с различными объектами  природы в естественной обстановке, способствовать развитию наблюдательности, возникновению интереса и бережного отношения к природе. </a:t>
            </a:r>
          </a:p>
          <a:p>
            <a:r>
              <a:rPr lang="ru-RU" sz="1300" u="sng" dirty="0" smtClean="0">
                <a:latin typeface="Arial" pitchFamily="34" charset="0"/>
                <a:cs typeface="Arial" pitchFamily="34" charset="0"/>
              </a:rPr>
              <a:t>Оформление: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Экспозиция музея разделена на несколько центров, каждый  из которых помогает ребенку узнать что-то новое. Музейные экспонаты, представлены   в двух вариантах: творческие работы  из природного материала и творческие работы на тему: «Соберём ненужное - превратим в полезное». Центром экспозиции является коллективная  композиция «Наша планета в наших руках» детей старшей группы «Колокольчики», выполненная в технике «Торцевание». Сначала ребята сделали земной шар, а затем совместно с педагогами  изготовили  из гипса руки.  Эти руки, держащие нашу планету, символизируют ответственность  за неё  всех  людей.  Ребята с удовольствием приняли участие в изготовлении данной работы для своего музея.  Все экспонаты экспозиции представлены на нижнем уровне. На верхнем уровне, на стене, располагаются «Экологические знаки», рассмотрев которые, ребята могут рассказать о правилах поведения в природе.                                                                                       В  другом центре «Природа на страницах книг» ребята могут посмотреть иллюстрации, познакомиться с отрывками из художественных произведений  известных  детских писателей.                                                                                              Удачно дополняет нашу экспозицию замечательная фотовыставка о природе, на которой представлены работы родительницы Ирины Евгеньевны Алпатовой. Природа родного края вызывает эмоционально-эстетический отклик в душе ребёнка, помогает ему просто созерцать и чувствовать. На потолке расположен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мобиль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«Бабочки», который наполняет атмосферу лёгкостью и неким чудом самой природы.</a:t>
            </a:r>
          </a:p>
          <a:p>
            <a:r>
              <a:rPr lang="ru-RU" sz="1300" u="sng" dirty="0" smtClean="0">
                <a:latin typeface="Arial" pitchFamily="34" charset="0"/>
                <a:cs typeface="Arial" pitchFamily="34" charset="0"/>
              </a:rPr>
              <a:t>Центр  самостоятельной  деятельности «Сделай сам»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Д/ игра «Создай по образцу экологический знак». Рассмотрев в верхнем уровне экспозиции экологические знаки, ребёнок может создать свой знак по образцу.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Д/и «Пуговки». В свободном доступе для детей представлена коллекция пуговиц, которые дети могут трогать, рассматривать , сравнивать, выкладывать узоры.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Д/и «Древо экологических пожеланий». Посетив экспозицию, ребёнок может оставить на листочках дерева своё экологическое пожелание.</a:t>
            </a:r>
          </a:p>
          <a:p>
            <a:r>
              <a:rPr lang="ru-RU" sz="1300" u="sng" dirty="0" smtClean="0">
                <a:latin typeface="Arial" pitchFamily="34" charset="0"/>
                <a:cs typeface="Arial" pitchFamily="34" charset="0"/>
              </a:rPr>
              <a:t>Центр игровой деятельности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Д/и «Верю – не верю» познакомит ребят с интересными фактами о жизни муравьёв.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0.0.71\для обмена\Горбикова\картинки Света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2"/>
            <a:ext cx="6858000" cy="8929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196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Экспозиция «Маленькие ёлочки я от вырубки спасу»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285852"/>
            <a:ext cx="6172200" cy="6715172"/>
          </a:xfrm>
        </p:spPr>
        <p:txBody>
          <a:bodyPr>
            <a:normAutofit fontScale="40000" lnSpcReduction="20000"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Цель создания: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Развивать творческие проявления детей, творческую активность  и самостоятельность, формировать   позицию «Я – Творец»; способствовать  формированию  бережного отношения к природе. Развивать сотрудничество с родителями в рамках  акции «Семья в музее».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Оформление: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Данная экспозиция посвящена  новогодней ёлке (музей одного предмета). Главный «герой» музея — Ёлка. Название экспозиции выполнено буквами с фоном «Снежные лапы ели». В центре экспозиции красивый «портрет» Ёлки. Экспонаты располагаются на столе и полочках на разных уровнях.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полочках  размещена  иллюстративная  информация «Какими бывают новогодние ёлки?»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Композиция «Ёлочные загадки» (аппликация из бумаги на входной двери).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другом центре экспозиции, на стене, располагается выставка детских рисунков «Сохрани ёлочку» (работа с одарёнными детьми).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Центр  самостоятельной  деятельности «Сделай сам»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Д/и «Ёлочки бывают разные» В свободном доступе для детей представлен бросовый материал (пуговицы, макароны, шишки), пластилин и цветная бумага для изготовления ёлочки. Таким образом, ребёнок создаёт экспонаты непосредственно в мини-музее.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Центр игровой деятельности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Д/и «Хвойные деревья» представлена «Коллекцией шишек разных хвойных деревьев», «Коллекцией хвои разных хвойных деревьев», «Коллекцией коры разных хвойных деревьев». На каждой коллекции размещается  знак, объясняющий детям, что этот экспонат можно понюхать.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педагогов представлена информация об экспонатах и о том, как их можно использовать с детьми.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0.0.71\для обмена\Горбикова\картинки Света\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36663"/>
            <a:ext cx="7000875" cy="7907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823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Экспозиция «</a:t>
            </a:r>
            <a:r>
              <a:rPr lang="ru-RU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 днём рождения, поэт!» 105 лет со дня рождения  Сергея Михалкова (13.03.1913)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71539"/>
            <a:ext cx="6172200" cy="7096680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/>
              <a:t>Цель создания: </a:t>
            </a:r>
            <a:r>
              <a:rPr lang="ru-RU" dirty="0" smtClean="0"/>
              <a:t>Расширить представления детей и родителей о детской литературе, о творчестве писателя. Познакомить детей с произведениями С. Михалкова в различных видах деятельности. Вызвать желание у детей быть похожими на положительных героев Михалкова.</a:t>
            </a:r>
          </a:p>
          <a:p>
            <a:r>
              <a:rPr lang="ru-RU" u="sng" dirty="0" smtClean="0"/>
              <a:t>Оформление: </a:t>
            </a:r>
            <a:r>
              <a:rPr lang="ru-RU" dirty="0" smtClean="0"/>
              <a:t>В центре экспозиции  портрет писателя. С потолка свисает растяжка «С ДНЁМ РОЖДЕНИЯ!» На противоположной стене оформлена выставка детских рисунков  по произведениям С.Михалкова. </a:t>
            </a:r>
          </a:p>
          <a:p>
            <a:r>
              <a:rPr lang="ru-RU" dirty="0" smtClean="0"/>
              <a:t>На столе и полочках на разных уровнях  представлены макеты, отражающие фрагменты разных произведений.</a:t>
            </a:r>
          </a:p>
          <a:p>
            <a:r>
              <a:rPr lang="ru-RU" dirty="0" smtClean="0"/>
              <a:t> Композиционным центром экспозиции станет большой макет книги, каждая страница которой посвящена какому- либо произведению  С. Михалкова  и выполнена в различных художественных техниках. </a:t>
            </a:r>
          </a:p>
          <a:p>
            <a:r>
              <a:rPr lang="ru-RU" dirty="0" smtClean="0"/>
              <a:t>Справа, на полочках, оформлены в фотографиях интересные биографические моменты.</a:t>
            </a:r>
          </a:p>
          <a:p>
            <a:r>
              <a:rPr lang="ru-RU" dirty="0" smtClean="0"/>
              <a:t>Выставка книг писателя занимает своё почётное место в экспозиции. Беседа-пятиминутка «Что читаем?»</a:t>
            </a:r>
          </a:p>
          <a:p>
            <a:r>
              <a:rPr lang="ru-RU" u="sng" dirty="0" smtClean="0"/>
              <a:t>Центр  самостоятельной  деятельности «Сделай сам» </a:t>
            </a:r>
            <a:endParaRPr lang="ru-RU" dirty="0" smtClean="0"/>
          </a:p>
          <a:p>
            <a:r>
              <a:rPr lang="ru-RU" dirty="0" smtClean="0"/>
              <a:t>Изготовление книжек-малышек по полюбившемуся произведению автора.</a:t>
            </a:r>
          </a:p>
          <a:p>
            <a:r>
              <a:rPr lang="ru-RU" u="sng" dirty="0" smtClean="0"/>
              <a:t>Центр игровой деятельности </a:t>
            </a:r>
            <a:endParaRPr lang="ru-RU" dirty="0" smtClean="0"/>
          </a:p>
          <a:p>
            <a:r>
              <a:rPr lang="ru-RU" dirty="0" smtClean="0"/>
              <a:t>Д/и «Путаница», в которой ребятам предлагается вернуть литературного героя в своё произведение.</a:t>
            </a:r>
          </a:p>
          <a:p>
            <a:r>
              <a:rPr lang="ru-RU" dirty="0" smtClean="0"/>
              <a:t>Конкурс чтецов «Путешествие по страницам книг С.Михалкова» (Работа с одарёнными детьми).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fisha_4611_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05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Экспозиция  «Волшебный мир театра»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57291"/>
            <a:ext cx="6172200" cy="6810928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Цель создания: </a:t>
            </a:r>
            <a:r>
              <a:rPr lang="ru-RU" dirty="0" smtClean="0"/>
              <a:t>Вызвать интерес к театральному искусству, познакомить с разными видами театра, создать условия для игр-драматизаций.</a:t>
            </a:r>
          </a:p>
          <a:p>
            <a:r>
              <a:rPr lang="ru-RU" u="sng" dirty="0" smtClean="0"/>
              <a:t>Оформление:  </a:t>
            </a:r>
            <a:r>
              <a:rPr lang="ru-RU" dirty="0" err="1" smtClean="0"/>
              <a:t>Мобиль</a:t>
            </a:r>
            <a:r>
              <a:rPr lang="ru-RU" dirty="0" smtClean="0"/>
              <a:t> «Куклы – марионетки»</a:t>
            </a:r>
          </a:p>
          <a:p>
            <a:r>
              <a:rPr lang="ru-RU" dirty="0" smtClean="0"/>
              <a:t>Композиционным центром экспозиции являются экспонаты – куклы из различных видов театра.</a:t>
            </a:r>
          </a:p>
          <a:p>
            <a:r>
              <a:rPr lang="ru-RU" u="sng" dirty="0" smtClean="0"/>
              <a:t>Центр  самостоятельной   «Сделай сам» - </a:t>
            </a:r>
            <a:r>
              <a:rPr lang="ru-RU" dirty="0" smtClean="0"/>
              <a:t>изготовление куклы – героя настольного или пальчикового театра.</a:t>
            </a:r>
          </a:p>
          <a:p>
            <a:r>
              <a:rPr lang="ru-RU" dirty="0" smtClean="0"/>
              <a:t>Д/и «Преврати предмет в героя сказки»</a:t>
            </a:r>
          </a:p>
          <a:p>
            <a:r>
              <a:rPr lang="ru-RU" u="sng" dirty="0" smtClean="0"/>
              <a:t>Центр игровой деятельности </a:t>
            </a:r>
            <a:endParaRPr lang="ru-RU" dirty="0" smtClean="0"/>
          </a:p>
          <a:p>
            <a:r>
              <a:rPr lang="ru-RU" dirty="0" smtClean="0"/>
              <a:t>Игра-ситуация «Превратись в героя сказки».</a:t>
            </a:r>
          </a:p>
          <a:p>
            <a:r>
              <a:rPr lang="ru-RU" dirty="0" smtClean="0"/>
              <a:t>Лото «Театральные профессии».</a:t>
            </a:r>
          </a:p>
          <a:p>
            <a:r>
              <a:rPr lang="ru-RU" dirty="0" err="1" smtClean="0"/>
              <a:t>Бродилки</a:t>
            </a:r>
            <a:r>
              <a:rPr lang="ru-RU" dirty="0" smtClean="0"/>
              <a:t> – пантомимы «Герои сказок».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0.0.71\для обмена\Горбикова\картинки Света\214088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8" y="2133601"/>
            <a:ext cx="5872182" cy="603461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знакомит детей с историей и бытом русского народа, устным народным творчеством, декоративно-прикладным искусством, способствует формированию представлений о формах традиционного уклада,  развитию интереса к традициям и промыслам, развитию эстетического вкуса.</a:t>
            </a:r>
          </a:p>
          <a:p>
            <a:r>
              <a:rPr lang="ru-RU" dirty="0" smtClean="0"/>
              <a:t>   Мы старались воссоздать основные детали и обстановку русской избы. Все предметы собранные в мини-музее вызывают у детей неподдельный интерес, напоминают о традициях нашего культурного прошлого.</a:t>
            </a:r>
          </a:p>
          <a:p>
            <a:r>
              <a:rPr lang="ru-RU" dirty="0" smtClean="0"/>
              <a:t>    Руководителями мини-музея  реализован познавательно-игровой проект для детей старшего дошкольного возраста «Поговорим о старине далекой».</a:t>
            </a:r>
          </a:p>
          <a:p>
            <a:r>
              <a:rPr lang="ru-RU" dirty="0" smtClean="0"/>
              <a:t>По данному проекту при планировании работы со старшими дошкольниками один раз в неделю проводился «День русской народной культуры». В этот день дети погружались в атмосферу русского быта, устного народного творчества, народных праздников и традиций, игр и забав.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04" y="428596"/>
            <a:ext cx="335758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Мини - музей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«Русская изба»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0.0.71\для обмена\Горбикова\картинки Света\214088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514728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  - музей 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«Мой город»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56" y="2133601"/>
            <a:ext cx="5800744" cy="60346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происходит знакомство с историей родного города, его интересными местами, воспитание патриотических чувств, любви к своему городу; знакомство с особенностями своего района, его историей, памятными местами, составление рассказов о городе, районе, создание серии собственных рисунков, сравнение их с фотографиями, открытками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0.0.71\для обмена\Горбикова\картинки Света\214088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514728" cy="1524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Мини - музей «Картинная галерея </a:t>
            </a:r>
            <a:r>
              <a:rPr lang="ru-RU" sz="2800" b="1" dirty="0" err="1" smtClean="0">
                <a:solidFill>
                  <a:schemeClr val="bg1"/>
                </a:solidFill>
              </a:rPr>
              <a:t>Ишимских</a:t>
            </a:r>
            <a:r>
              <a:rPr lang="ru-RU" sz="2800" b="1" dirty="0" smtClean="0">
                <a:solidFill>
                  <a:schemeClr val="bg1"/>
                </a:solidFill>
              </a:rPr>
              <a:t> художников»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8" y="3214678"/>
            <a:ext cx="5514992" cy="49535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направлен на художественно-эстетическое воспитание дошкольников, приобщение детей к искусству, знакомство с экспозициями художников нашего города, формирование интереса к произведениям изобразительного искусства.</a:t>
            </a:r>
          </a:p>
          <a:p>
            <a:r>
              <a:rPr lang="ru-RU" dirty="0" smtClean="0"/>
              <a:t>   Репродукции картин подобраны в соответствии с образовательной программой ДОУ благодаря тесному сотрудничеству с культурно-выставочным центром «Радуга» и реализации программы дополнительного образования по художественно-эстетическому направлению «Внесём с свой мир красоту».</a:t>
            </a:r>
          </a:p>
          <a:p>
            <a:r>
              <a:rPr lang="ru-RU" dirty="0" smtClean="0"/>
              <a:t>   Мини-музей включает в себя зал «Пейзажной живописи» и зал «Портретной живописи» по сказкам. Планируется создание зала «Натюрморты».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0.0.71\для обмена\Горбикова\картинки Света\214088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371852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Мини  - музей «Аллея боевой славы»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56" y="2133601"/>
            <a:ext cx="5800744" cy="60346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является реализация интеллектуального, патриотического, нравственного развития дошкольников посредством формирования интереса и воспитания уважения к историческому прошлому своей страны и своего города, формирование представлений о героизме русского народа во время ВОВ, воспитание уважения к «старшему поколению».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0.0.71\для обмена\Горбикова\картинки Света\214088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371852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Мини - музей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«Сталинградская битва»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2133601"/>
            <a:ext cx="5586430" cy="6034617"/>
          </a:xfrm>
        </p:spPr>
        <p:txBody>
          <a:bodyPr/>
          <a:lstStyle/>
          <a:p>
            <a:r>
              <a:rPr lang="ru-RU" dirty="0" smtClean="0"/>
              <a:t>посвящена 75 </a:t>
            </a:r>
            <a:r>
              <a:rPr lang="ru-RU" dirty="0" err="1" smtClean="0"/>
              <a:t>летию</a:t>
            </a:r>
            <a:r>
              <a:rPr lang="ru-RU" dirty="0" smtClean="0"/>
              <a:t> Победы, направлена на воспитание патриотических чувств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0.0.71\для обмена\Горбикова\картинки Света\214088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371852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Мини -музей «Украденное детство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46" y="2133601"/>
            <a:ext cx="5443554" cy="6034617"/>
          </a:xfrm>
        </p:spPr>
        <p:txBody>
          <a:bodyPr/>
          <a:lstStyle/>
          <a:p>
            <a:r>
              <a:rPr lang="ru-RU" dirty="0" smtClean="0"/>
              <a:t>посвящены героям-детям участвовавшим в ВОВ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0.0.71\для обмена\Горбикова\картинки Света\book-konyvek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22" y="2214546"/>
            <a:ext cx="4957754" cy="5500726"/>
          </a:xfrm>
        </p:spPr>
        <p:txBody>
          <a:bodyPr/>
          <a:lstStyle/>
          <a:p>
            <a:r>
              <a:rPr lang="ru-RU" dirty="0" smtClean="0"/>
              <a:t>Нами в мини-музее созданы паспорта, в которых представлены цели и задачи работы данных мини-музеев, описание атрибутов, содержание работы, перспективные планы и формы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42" y="1357290"/>
            <a:ext cx="6172200" cy="6034617"/>
          </a:xfrm>
        </p:spPr>
        <p:txBody>
          <a:bodyPr/>
          <a:lstStyle/>
          <a:p>
            <a:r>
              <a:rPr lang="ru-RU" dirty="0" smtClean="0"/>
              <a:t>Подобран методический материал по организации работы в мини-музее: конспекты экскурсий, бесед, досугов, посиделок, развлечений, разработаны и адаптированы для использования в мини-музеях дидактические игры. </a:t>
            </a:r>
            <a:endParaRPr lang="ru-RU" dirty="0"/>
          </a:p>
        </p:txBody>
      </p:sp>
      <p:pic>
        <p:nvPicPr>
          <p:cNvPr id="4098" name="Picture 2" descr="\\10.0.0.71\для обмена\Горбикова\картинки Света\29a9cb_653722aa1c044c82a92ebe6ae27eb3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68"/>
            <a:ext cx="6858000" cy="592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1195</Words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Мини  - музей   «Мой город»</vt:lpstr>
      <vt:lpstr>Мини - музей «Картинная галерея Ишимских художников»</vt:lpstr>
      <vt:lpstr>Мини  - музей «Аллея боевой славы»</vt:lpstr>
      <vt:lpstr>Мини - музей «Сталинградская битва»</vt:lpstr>
      <vt:lpstr>Мини -музей «Украденное детство»</vt:lpstr>
      <vt:lpstr>Слайд 8</vt:lpstr>
      <vt:lpstr>Слайд 9</vt:lpstr>
      <vt:lpstr>Экспозиция «Наша планета в наших руках» </vt:lpstr>
      <vt:lpstr>Экспозиция «Маленькие ёлочки я от вырубки спасу»</vt:lpstr>
      <vt:lpstr>Экспозиция «С днём рождения, поэт!» 105 лет со дня рождения  Сергея Михалкова (13.03.1913) </vt:lpstr>
      <vt:lpstr> Экспозиция  «Волшебный мир театра»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2019-03-12T06:58:11Z</dcterms:created>
  <dcterms:modified xsi:type="dcterms:W3CDTF">2019-03-13T09:53:33Z</dcterms:modified>
</cp:coreProperties>
</file>