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4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0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24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9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99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8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2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92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40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4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5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1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8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8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33400" y="381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Муниципальное автономное дошкольное образовательное  учреждение 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«Центр развития ребёнка детский сад № 19» города Ишима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1524001"/>
            <a:ext cx="8915400" cy="192437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88900" algn="ctr">
              <a:lnSpc>
                <a:spcPct val="90000"/>
              </a:lnSpc>
              <a:spcBef>
                <a:spcPts val="750"/>
              </a:spcBef>
            </a:pPr>
            <a:r>
              <a:rPr lang="ru-RU" sz="4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Адаптированная о</a:t>
            </a:r>
            <a:r>
              <a:rPr sz="4400" b="1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бразовательная</a:t>
            </a:r>
            <a:r>
              <a:rPr lang="ru-RU" sz="4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программа</a:t>
            </a:r>
            <a:r>
              <a:rPr sz="44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дошкольного</a:t>
            </a:r>
            <a:r>
              <a:rPr lang="ru-RU" sz="4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b="1" spc="-1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образования</a:t>
            </a:r>
            <a:endParaRPr sz="4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026" name="Picture 2" descr="https://avatars.mds.yandex.net/i?id=60e34cfb1cc20bcdedea70b2b123d418b77b9472-8497235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804844" cy="27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/>
          <p:nvPr/>
        </p:nvSpPr>
        <p:spPr>
          <a:xfrm>
            <a:off x="3067685" y="762000"/>
            <a:ext cx="3079750" cy="2954655"/>
          </a:xfrm>
          <a:custGeom>
            <a:avLst/>
            <a:gdLst/>
            <a:ahLst/>
            <a:cxnLst/>
            <a:rect l="l" t="t" r="r" b="b"/>
            <a:pathLst>
              <a:path w="3079750" h="2954654">
                <a:moveTo>
                  <a:pt x="3079749" y="0"/>
                </a:moveTo>
                <a:lnTo>
                  <a:pt x="0" y="0"/>
                </a:lnTo>
                <a:lnTo>
                  <a:pt x="0" y="2954401"/>
                </a:lnTo>
                <a:lnTo>
                  <a:pt x="3079749" y="2954401"/>
                </a:lnTo>
                <a:lnTo>
                  <a:pt x="307974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7158" y="974979"/>
            <a:ext cx="1860804" cy="12176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0200" y="3886200"/>
            <a:ext cx="65443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Адаптированная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образовательная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программа </a:t>
            </a:r>
            <a:r>
              <a:rPr sz="2400" spc="-30" dirty="0">
                <a:latin typeface="Microsoft Sans Serif"/>
                <a:cs typeface="Microsoft Sans Serif"/>
              </a:rPr>
              <a:t>предназначена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для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воспитанников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имеющих тяжелые</a:t>
            </a:r>
            <a:r>
              <a:rPr sz="2400" spc="-1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нарушения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речи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634486" y="2362200"/>
            <a:ext cx="2133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065" marR="5080" algn="ctr">
              <a:spcBef>
                <a:spcPts val="100"/>
              </a:spcBef>
            </a:pPr>
            <a:r>
              <a:rPr lang="ru-RU" sz="1800" dirty="0" smtClean="0">
                <a:solidFill>
                  <a:srgbClr val="FFFFFF"/>
                </a:solidFill>
              </a:rPr>
              <a:t>От</a:t>
            </a:r>
            <a:r>
              <a:rPr lang="ru-RU" sz="1800" spc="-30" dirty="0" smtClean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5</a:t>
            </a:r>
            <a:r>
              <a:rPr lang="ru-RU" sz="1800" spc="-20" dirty="0" smtClean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до</a:t>
            </a:r>
            <a:r>
              <a:rPr lang="ru-RU" sz="1800" spc="-35" dirty="0" smtClean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7</a:t>
            </a:r>
            <a:r>
              <a:rPr lang="ru-RU" sz="1800" spc="-15" dirty="0" smtClean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лет</a:t>
            </a:r>
            <a:r>
              <a:rPr lang="ru-RU" sz="1800" spc="-25" dirty="0" smtClean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(дети</a:t>
            </a:r>
            <a:r>
              <a:rPr lang="ru-RU" sz="1800" spc="-15" dirty="0" smtClean="0">
                <a:solidFill>
                  <a:srgbClr val="FFFFFF"/>
                </a:solidFill>
              </a:rPr>
              <a:t> </a:t>
            </a:r>
            <a:r>
              <a:rPr lang="ru-RU" sz="1800" spc="-20" dirty="0" smtClean="0">
                <a:solidFill>
                  <a:srgbClr val="FFFFFF"/>
                </a:solidFill>
              </a:rPr>
              <a:t>ОВЗ, </a:t>
            </a:r>
            <a:r>
              <a:rPr lang="ru-RU" sz="1800" dirty="0" smtClean="0">
                <a:solidFill>
                  <a:srgbClr val="FFFFFF"/>
                </a:solidFill>
              </a:rPr>
              <a:t>имеющие</a:t>
            </a:r>
            <a:r>
              <a:rPr lang="ru-RU" sz="1800" spc="-60" dirty="0" smtClean="0">
                <a:solidFill>
                  <a:srgbClr val="FFFFFF"/>
                </a:solidFill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</a:rPr>
              <a:t>тяжелые нарушения</a:t>
            </a:r>
            <a:r>
              <a:rPr lang="ru-RU" sz="1800" spc="-60" dirty="0" smtClean="0">
                <a:solidFill>
                  <a:srgbClr val="FFFFFF"/>
                </a:solidFill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</a:rPr>
              <a:t>речи)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526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006" y="969641"/>
            <a:ext cx="6935480" cy="55377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12492" y="258312"/>
            <a:ext cx="472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Условия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реализации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программы: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9200" y="1905000"/>
            <a:ext cx="6170930" cy="4206875"/>
            <a:chOff x="1222247" y="1164208"/>
            <a:chExt cx="6170930" cy="42068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1260347"/>
              <a:ext cx="1527048" cy="37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947" y="1260347"/>
              <a:ext cx="371855" cy="371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4287" y="1534667"/>
              <a:ext cx="2087880" cy="371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1576" y="1164208"/>
              <a:ext cx="1210437" cy="1587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2300" y="1248282"/>
              <a:ext cx="56769" cy="229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32300" y="1248282"/>
              <a:ext cx="57150" cy="23495"/>
            </a:xfrm>
            <a:custGeom>
              <a:avLst/>
              <a:gdLst/>
              <a:ahLst/>
              <a:cxnLst/>
              <a:rect l="l" t="t" r="r" b="b"/>
              <a:pathLst>
                <a:path w="57150" h="23494">
                  <a:moveTo>
                    <a:pt x="5207" y="0"/>
                  </a:moveTo>
                  <a:lnTo>
                    <a:pt x="51688" y="0"/>
                  </a:lnTo>
                  <a:lnTo>
                    <a:pt x="52577" y="0"/>
                  </a:lnTo>
                  <a:lnTo>
                    <a:pt x="53339" y="126"/>
                  </a:lnTo>
                  <a:lnTo>
                    <a:pt x="56514" y="5968"/>
                  </a:lnTo>
                  <a:lnTo>
                    <a:pt x="56769" y="7492"/>
                  </a:lnTo>
                  <a:lnTo>
                    <a:pt x="56769" y="9270"/>
                  </a:lnTo>
                  <a:lnTo>
                    <a:pt x="56769" y="11429"/>
                  </a:lnTo>
                  <a:lnTo>
                    <a:pt x="56769" y="15747"/>
                  </a:lnTo>
                  <a:lnTo>
                    <a:pt x="56387" y="18668"/>
                  </a:lnTo>
                  <a:lnTo>
                    <a:pt x="55625" y="20446"/>
                  </a:lnTo>
                  <a:lnTo>
                    <a:pt x="54737" y="22097"/>
                  </a:lnTo>
                  <a:lnTo>
                    <a:pt x="53466" y="22987"/>
                  </a:lnTo>
                  <a:lnTo>
                    <a:pt x="51688" y="22987"/>
                  </a:lnTo>
                  <a:lnTo>
                    <a:pt x="5207" y="22987"/>
                  </a:lnTo>
                  <a:lnTo>
                    <a:pt x="3428" y="22987"/>
                  </a:lnTo>
                  <a:lnTo>
                    <a:pt x="2032" y="22097"/>
                  </a:lnTo>
                  <a:lnTo>
                    <a:pt x="1270" y="20319"/>
                  </a:lnTo>
                  <a:lnTo>
                    <a:pt x="381" y="18668"/>
                  </a:lnTo>
                  <a:lnTo>
                    <a:pt x="0" y="15620"/>
                  </a:lnTo>
                  <a:lnTo>
                    <a:pt x="0" y="11429"/>
                  </a:lnTo>
                  <a:lnTo>
                    <a:pt x="0" y="7238"/>
                  </a:lnTo>
                  <a:lnTo>
                    <a:pt x="381" y="4317"/>
                  </a:lnTo>
                  <a:lnTo>
                    <a:pt x="1270" y="2539"/>
                  </a:lnTo>
                  <a:lnTo>
                    <a:pt x="2032" y="888"/>
                  </a:lnTo>
                  <a:lnTo>
                    <a:pt x="3428" y="0"/>
                  </a:lnTo>
                  <a:lnTo>
                    <a:pt x="5207" y="0"/>
                  </a:lnTo>
                  <a:close/>
                </a:path>
              </a:pathLst>
            </a:custGeom>
            <a:ln w="9143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6212" y="1438528"/>
              <a:ext cx="1769618" cy="1944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8643" y="4998719"/>
              <a:ext cx="1741931" cy="371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7774" y="4902707"/>
              <a:ext cx="1421638" cy="153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9496" y="4904358"/>
              <a:ext cx="94741" cy="1535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83202" y="4897881"/>
              <a:ext cx="1313561" cy="1626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95544" y="1620011"/>
              <a:ext cx="1827276" cy="3718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21068" y="1620011"/>
              <a:ext cx="371855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99176" y="1894331"/>
              <a:ext cx="1691639" cy="371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7088" y="1524253"/>
              <a:ext cx="1510664" cy="1587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039" y="1608327"/>
              <a:ext cx="56768" cy="229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78039" y="1608327"/>
              <a:ext cx="57150" cy="23495"/>
            </a:xfrm>
            <a:custGeom>
              <a:avLst/>
              <a:gdLst/>
              <a:ahLst/>
              <a:cxnLst/>
              <a:rect l="l" t="t" r="r" b="b"/>
              <a:pathLst>
                <a:path w="57150" h="23494">
                  <a:moveTo>
                    <a:pt x="5206" y="0"/>
                  </a:moveTo>
                  <a:lnTo>
                    <a:pt x="51688" y="0"/>
                  </a:lnTo>
                  <a:lnTo>
                    <a:pt x="52577" y="0"/>
                  </a:lnTo>
                  <a:lnTo>
                    <a:pt x="53339" y="126"/>
                  </a:lnTo>
                  <a:lnTo>
                    <a:pt x="56514" y="5969"/>
                  </a:lnTo>
                  <a:lnTo>
                    <a:pt x="56768" y="7493"/>
                  </a:lnTo>
                  <a:lnTo>
                    <a:pt x="56768" y="9271"/>
                  </a:lnTo>
                  <a:lnTo>
                    <a:pt x="56768" y="11430"/>
                  </a:lnTo>
                  <a:lnTo>
                    <a:pt x="56768" y="15748"/>
                  </a:lnTo>
                  <a:lnTo>
                    <a:pt x="56387" y="18669"/>
                  </a:lnTo>
                  <a:lnTo>
                    <a:pt x="55625" y="20447"/>
                  </a:lnTo>
                  <a:lnTo>
                    <a:pt x="54736" y="22098"/>
                  </a:lnTo>
                  <a:lnTo>
                    <a:pt x="53466" y="22987"/>
                  </a:lnTo>
                  <a:lnTo>
                    <a:pt x="51688" y="22987"/>
                  </a:lnTo>
                  <a:lnTo>
                    <a:pt x="5206" y="22987"/>
                  </a:lnTo>
                  <a:lnTo>
                    <a:pt x="3428" y="22987"/>
                  </a:lnTo>
                  <a:lnTo>
                    <a:pt x="2031" y="22098"/>
                  </a:lnTo>
                  <a:lnTo>
                    <a:pt x="1269" y="20320"/>
                  </a:lnTo>
                  <a:lnTo>
                    <a:pt x="380" y="18669"/>
                  </a:lnTo>
                  <a:lnTo>
                    <a:pt x="0" y="15621"/>
                  </a:lnTo>
                  <a:lnTo>
                    <a:pt x="0" y="11430"/>
                  </a:lnTo>
                  <a:lnTo>
                    <a:pt x="0" y="7238"/>
                  </a:lnTo>
                  <a:lnTo>
                    <a:pt x="380" y="4318"/>
                  </a:lnTo>
                  <a:lnTo>
                    <a:pt x="1269" y="2539"/>
                  </a:lnTo>
                  <a:lnTo>
                    <a:pt x="2031" y="888"/>
                  </a:lnTo>
                  <a:lnTo>
                    <a:pt x="3428" y="0"/>
                  </a:lnTo>
                  <a:lnTo>
                    <a:pt x="5206" y="0"/>
                  </a:lnTo>
                  <a:close/>
                </a:path>
              </a:pathLst>
            </a:custGeom>
            <a:ln w="9143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46369" y="1798827"/>
              <a:ext cx="1387729" cy="1582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695" y="3485388"/>
              <a:ext cx="1420368" cy="3718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17082" y="3394201"/>
              <a:ext cx="1092581" cy="1852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19746" y="3392169"/>
              <a:ext cx="94742" cy="1535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12382" y="3389629"/>
              <a:ext cx="984631" cy="1944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6087" y="2930651"/>
              <a:ext cx="1941576" cy="3718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0199" y="3204972"/>
              <a:ext cx="1552956" cy="3718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51403" y="3204972"/>
              <a:ext cx="371856" cy="3718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22247" y="3479291"/>
              <a:ext cx="2430779" cy="3718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8527" y="3753611"/>
              <a:ext cx="946403" cy="3718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1596" y="2834132"/>
              <a:ext cx="1593342" cy="1944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61743" y="3108451"/>
              <a:ext cx="1236345" cy="1944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8375" y="3192526"/>
              <a:ext cx="56896" cy="229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08375" y="3192526"/>
              <a:ext cx="57150" cy="23495"/>
            </a:xfrm>
            <a:custGeom>
              <a:avLst/>
              <a:gdLst/>
              <a:ahLst/>
              <a:cxnLst/>
              <a:rect l="l" t="t" r="r" b="b"/>
              <a:pathLst>
                <a:path w="57150" h="23494">
                  <a:moveTo>
                    <a:pt x="5334" y="0"/>
                  </a:moveTo>
                  <a:lnTo>
                    <a:pt x="51688" y="0"/>
                  </a:lnTo>
                  <a:lnTo>
                    <a:pt x="52578" y="0"/>
                  </a:lnTo>
                  <a:lnTo>
                    <a:pt x="53340" y="126"/>
                  </a:lnTo>
                  <a:lnTo>
                    <a:pt x="53975" y="508"/>
                  </a:lnTo>
                  <a:lnTo>
                    <a:pt x="54610" y="888"/>
                  </a:lnTo>
                  <a:lnTo>
                    <a:pt x="55244" y="1524"/>
                  </a:lnTo>
                  <a:lnTo>
                    <a:pt x="55625" y="2412"/>
                  </a:lnTo>
                  <a:lnTo>
                    <a:pt x="56134" y="3301"/>
                  </a:lnTo>
                  <a:lnTo>
                    <a:pt x="56387" y="4572"/>
                  </a:lnTo>
                  <a:lnTo>
                    <a:pt x="56642" y="5969"/>
                  </a:lnTo>
                  <a:lnTo>
                    <a:pt x="56768" y="7493"/>
                  </a:lnTo>
                  <a:lnTo>
                    <a:pt x="56896" y="9271"/>
                  </a:lnTo>
                  <a:lnTo>
                    <a:pt x="56896" y="11302"/>
                  </a:lnTo>
                  <a:lnTo>
                    <a:pt x="56896" y="15621"/>
                  </a:lnTo>
                  <a:lnTo>
                    <a:pt x="56387" y="18669"/>
                  </a:lnTo>
                  <a:lnTo>
                    <a:pt x="55625" y="20447"/>
                  </a:lnTo>
                  <a:lnTo>
                    <a:pt x="54863" y="22098"/>
                  </a:lnTo>
                  <a:lnTo>
                    <a:pt x="53467" y="22987"/>
                  </a:lnTo>
                  <a:lnTo>
                    <a:pt x="51688" y="22987"/>
                  </a:lnTo>
                  <a:lnTo>
                    <a:pt x="5334" y="22987"/>
                  </a:lnTo>
                  <a:lnTo>
                    <a:pt x="3429" y="22987"/>
                  </a:lnTo>
                  <a:lnTo>
                    <a:pt x="2031" y="22098"/>
                  </a:lnTo>
                  <a:lnTo>
                    <a:pt x="1269" y="20320"/>
                  </a:lnTo>
                  <a:lnTo>
                    <a:pt x="507" y="18541"/>
                  </a:lnTo>
                  <a:lnTo>
                    <a:pt x="0" y="15621"/>
                  </a:lnTo>
                  <a:lnTo>
                    <a:pt x="0" y="11302"/>
                  </a:lnTo>
                  <a:lnTo>
                    <a:pt x="0" y="7238"/>
                  </a:lnTo>
                  <a:lnTo>
                    <a:pt x="507" y="4190"/>
                  </a:lnTo>
                  <a:lnTo>
                    <a:pt x="1269" y="2539"/>
                  </a:lnTo>
                  <a:lnTo>
                    <a:pt x="2031" y="888"/>
                  </a:lnTo>
                  <a:lnTo>
                    <a:pt x="3429" y="0"/>
                  </a:lnTo>
                  <a:lnTo>
                    <a:pt x="5334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3791" y="3382772"/>
              <a:ext cx="2054987" cy="1587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93213" y="3657345"/>
              <a:ext cx="642239" cy="194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"/>
          <p:cNvGrpSpPr/>
          <p:nvPr/>
        </p:nvGrpSpPr>
        <p:grpSpPr>
          <a:xfrm>
            <a:off x="5619115" y="4596042"/>
            <a:ext cx="3372485" cy="2089564"/>
            <a:chOff x="169163" y="291084"/>
            <a:chExt cx="3602990" cy="2068195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2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99" y="291084"/>
              <a:ext cx="3506724" cy="2068068"/>
            </a:xfrm>
            <a:prstGeom prst="rect">
              <a:avLst/>
            </a:prstGeom>
            <a:grpFill/>
          </p:spPr>
        </p:pic>
        <p:pic>
          <p:nvPicPr>
            <p:cNvPr id="22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" y="388619"/>
              <a:ext cx="3602736" cy="1801367"/>
            </a:xfrm>
            <a:prstGeom prst="rect">
              <a:avLst/>
            </a:prstGeom>
            <a:grpFill/>
          </p:spPr>
        </p:pic>
        <p:sp>
          <p:nvSpPr>
            <p:cNvPr id="23" name="object 5"/>
            <p:cNvSpPr/>
            <p:nvPr/>
          </p:nvSpPr>
          <p:spPr>
            <a:xfrm>
              <a:off x="251523" y="332613"/>
              <a:ext cx="3384550" cy="1944370"/>
            </a:xfrm>
            <a:custGeom>
              <a:avLst/>
              <a:gdLst/>
              <a:ahLst/>
              <a:cxnLst/>
              <a:rect l="l" t="t" r="r" b="b"/>
              <a:pathLst>
                <a:path w="3384550" h="1944370">
                  <a:moveTo>
                    <a:pt x="3384423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3384423" y="1944243"/>
                  </a:lnTo>
                  <a:lnTo>
                    <a:pt x="33844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251523" y="332613"/>
              <a:ext cx="3384550" cy="1944370"/>
            </a:xfrm>
            <a:custGeom>
              <a:avLst/>
              <a:gdLst/>
              <a:ahLst/>
              <a:cxnLst/>
              <a:rect l="l" t="t" r="r" b="b"/>
              <a:pathLst>
                <a:path w="3384550" h="1944370">
                  <a:moveTo>
                    <a:pt x="0" y="1944243"/>
                  </a:moveTo>
                  <a:lnTo>
                    <a:pt x="3384423" y="1944243"/>
                  </a:lnTo>
                  <a:lnTo>
                    <a:pt x="3384423" y="0"/>
                  </a:lnTo>
                  <a:lnTo>
                    <a:pt x="0" y="0"/>
                  </a:lnTo>
                  <a:lnTo>
                    <a:pt x="0" y="1944243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360292" y="381000"/>
            <a:ext cx="3602990" cy="2068195"/>
            <a:chOff x="169163" y="291084"/>
            <a:chExt cx="3602990" cy="2068195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99" y="291084"/>
              <a:ext cx="3506724" cy="2068068"/>
            </a:xfrm>
            <a:prstGeom prst="rect">
              <a:avLst/>
            </a:prstGeom>
            <a:grpFill/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" y="388619"/>
              <a:ext cx="3602736" cy="1801367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251523" y="332613"/>
              <a:ext cx="3384550" cy="1944370"/>
            </a:xfrm>
            <a:custGeom>
              <a:avLst/>
              <a:gdLst/>
              <a:ahLst/>
              <a:cxnLst/>
              <a:rect l="l" t="t" r="r" b="b"/>
              <a:pathLst>
                <a:path w="3384550" h="1944370">
                  <a:moveTo>
                    <a:pt x="3384423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3384423" y="1944243"/>
                  </a:lnTo>
                  <a:lnTo>
                    <a:pt x="33844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332613"/>
              <a:ext cx="3384550" cy="1944370"/>
            </a:xfrm>
            <a:custGeom>
              <a:avLst/>
              <a:gdLst/>
              <a:ahLst/>
              <a:cxnLst/>
              <a:rect l="l" t="t" r="r" b="b"/>
              <a:pathLst>
                <a:path w="3384550" h="1944370">
                  <a:moveTo>
                    <a:pt x="0" y="1944243"/>
                  </a:moveTo>
                  <a:lnTo>
                    <a:pt x="3384423" y="1944243"/>
                  </a:lnTo>
                  <a:lnTo>
                    <a:pt x="3384423" y="0"/>
                  </a:lnTo>
                  <a:lnTo>
                    <a:pt x="0" y="0"/>
                  </a:lnTo>
                  <a:lnTo>
                    <a:pt x="0" y="1944243"/>
                  </a:lnTo>
                  <a:close/>
                </a:path>
              </a:pathLst>
            </a:custGeom>
            <a:grpFill/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5236" y="523754"/>
            <a:ext cx="32137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ОБЯЗАТЕЛЬНАЯ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(Разработана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основе:</a:t>
            </a:r>
            <a:endParaRPr sz="18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«Образовательной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программы дошкольного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тяжелыми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нарушениями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речи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В.И.Нищевой»)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4786" y="2089276"/>
            <a:ext cx="3554095" cy="2185670"/>
            <a:chOff x="4127246" y="1760092"/>
            <a:chExt cx="3554095" cy="218567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4139946" y="1772792"/>
              <a:ext cx="3528695" cy="2160270"/>
            </a:xfrm>
            <a:custGeom>
              <a:avLst/>
              <a:gdLst/>
              <a:ahLst/>
              <a:cxnLst/>
              <a:rect l="l" t="t" r="r" b="b"/>
              <a:pathLst>
                <a:path w="3528695" h="2160270">
                  <a:moveTo>
                    <a:pt x="3528440" y="0"/>
                  </a:moveTo>
                  <a:lnTo>
                    <a:pt x="0" y="0"/>
                  </a:lnTo>
                  <a:lnTo>
                    <a:pt x="0" y="2160269"/>
                  </a:lnTo>
                  <a:lnTo>
                    <a:pt x="3528440" y="2160269"/>
                  </a:lnTo>
                  <a:lnTo>
                    <a:pt x="35284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9946" y="1772792"/>
              <a:ext cx="3528695" cy="2160270"/>
            </a:xfrm>
            <a:custGeom>
              <a:avLst/>
              <a:gdLst/>
              <a:ahLst/>
              <a:cxnLst/>
              <a:rect l="l" t="t" r="r" b="b"/>
              <a:pathLst>
                <a:path w="3528695" h="2160270">
                  <a:moveTo>
                    <a:pt x="0" y="2160269"/>
                  </a:moveTo>
                  <a:lnTo>
                    <a:pt x="3528440" y="2160269"/>
                  </a:lnTo>
                  <a:lnTo>
                    <a:pt x="3528440" y="0"/>
                  </a:lnTo>
                  <a:lnTo>
                    <a:pt x="0" y="0"/>
                  </a:lnTo>
                  <a:lnTo>
                    <a:pt x="0" y="2160269"/>
                  </a:lnTo>
                  <a:close/>
                </a:path>
              </a:pathLst>
            </a:custGeom>
            <a:grpFill/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53373" y="2321743"/>
            <a:ext cx="32969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ЧАСТЬ,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ФОРМИРУЕМАЯ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УЧАСТНИКАМИ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ОТНОШЕНИЙ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(отображает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организацию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  <a:p>
            <a:pPr marL="114300" marR="10541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работе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логопедической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группе,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5-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2241" y="5181600"/>
            <a:ext cx="28359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(совместное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решение задач)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52374" y="564847"/>
            <a:ext cx="3747766" cy="5531153"/>
            <a:chOff x="1561768" y="418542"/>
            <a:chExt cx="3747766" cy="5531153"/>
          </a:xfrm>
          <a:noFill/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rot="738406">
              <a:off x="3423576" y="418542"/>
              <a:ext cx="1885958" cy="1492149"/>
            </a:xfrm>
            <a:prstGeom prst="rect">
              <a:avLst/>
            </a:prstGeom>
            <a:grpFill/>
          </p:spPr>
        </p:pic>
        <p:sp>
          <p:nvSpPr>
            <p:cNvPr id="16" name="object 16"/>
            <p:cNvSpPr/>
            <p:nvPr/>
          </p:nvSpPr>
          <p:spPr>
            <a:xfrm rot="681132">
              <a:off x="3414273" y="609860"/>
              <a:ext cx="1710689" cy="1207135"/>
            </a:xfrm>
            <a:custGeom>
              <a:avLst/>
              <a:gdLst/>
              <a:ahLst/>
              <a:cxnLst/>
              <a:rect l="l" t="t" r="r" b="b"/>
              <a:pathLst>
                <a:path w="1710689" h="1207135">
                  <a:moveTo>
                    <a:pt x="1041908" y="69123"/>
                  </a:moveTo>
                  <a:lnTo>
                    <a:pt x="1002154" y="70668"/>
                  </a:lnTo>
                  <a:lnTo>
                    <a:pt x="962437" y="75371"/>
                  </a:lnTo>
                  <a:lnTo>
                    <a:pt x="922836" y="83152"/>
                  </a:lnTo>
                  <a:lnTo>
                    <a:pt x="883432" y="93931"/>
                  </a:lnTo>
                  <a:lnTo>
                    <a:pt x="844304" y="107627"/>
                  </a:lnTo>
                  <a:lnTo>
                    <a:pt x="805531" y="124162"/>
                  </a:lnTo>
                  <a:lnTo>
                    <a:pt x="767193" y="143454"/>
                  </a:lnTo>
                  <a:lnTo>
                    <a:pt x="729370" y="165424"/>
                  </a:lnTo>
                  <a:lnTo>
                    <a:pt x="692142" y="189992"/>
                  </a:lnTo>
                  <a:lnTo>
                    <a:pt x="655588" y="217077"/>
                  </a:lnTo>
                  <a:lnTo>
                    <a:pt x="619787" y="246600"/>
                  </a:lnTo>
                  <a:lnTo>
                    <a:pt x="584820" y="278479"/>
                  </a:lnTo>
                  <a:lnTo>
                    <a:pt x="550766" y="312637"/>
                  </a:lnTo>
                  <a:lnTo>
                    <a:pt x="517704" y="348991"/>
                  </a:lnTo>
                  <a:lnTo>
                    <a:pt x="485715" y="387462"/>
                  </a:lnTo>
                  <a:lnTo>
                    <a:pt x="454877" y="427971"/>
                  </a:lnTo>
                  <a:lnTo>
                    <a:pt x="425271" y="470436"/>
                  </a:lnTo>
                  <a:lnTo>
                    <a:pt x="396976" y="514779"/>
                  </a:lnTo>
                  <a:lnTo>
                    <a:pt x="370072" y="560918"/>
                  </a:lnTo>
                  <a:lnTo>
                    <a:pt x="344639" y="608774"/>
                  </a:lnTo>
                  <a:lnTo>
                    <a:pt x="320755" y="658266"/>
                  </a:lnTo>
                  <a:lnTo>
                    <a:pt x="298502" y="709315"/>
                  </a:lnTo>
                  <a:lnTo>
                    <a:pt x="277957" y="761841"/>
                  </a:lnTo>
                  <a:lnTo>
                    <a:pt x="259202" y="815763"/>
                  </a:lnTo>
                  <a:lnTo>
                    <a:pt x="242316" y="871001"/>
                  </a:lnTo>
                  <a:lnTo>
                    <a:pt x="0" y="801913"/>
                  </a:lnTo>
                  <a:lnTo>
                    <a:pt x="16699" y="747192"/>
                  </a:lnTo>
                  <a:lnTo>
                    <a:pt x="35189" y="693852"/>
                  </a:lnTo>
                  <a:lnTo>
                    <a:pt x="55391" y="641959"/>
                  </a:lnTo>
                  <a:lnTo>
                    <a:pt x="77227" y="591579"/>
                  </a:lnTo>
                  <a:lnTo>
                    <a:pt x="100619" y="542778"/>
                  </a:lnTo>
                  <a:lnTo>
                    <a:pt x="125488" y="495623"/>
                  </a:lnTo>
                  <a:lnTo>
                    <a:pt x="151757" y="450180"/>
                  </a:lnTo>
                  <a:lnTo>
                    <a:pt x="179347" y="406514"/>
                  </a:lnTo>
                  <a:lnTo>
                    <a:pt x="208180" y="364693"/>
                  </a:lnTo>
                  <a:lnTo>
                    <a:pt x="238178" y="324782"/>
                  </a:lnTo>
                  <a:lnTo>
                    <a:pt x="269263" y="286847"/>
                  </a:lnTo>
                  <a:lnTo>
                    <a:pt x="301357" y="250955"/>
                  </a:lnTo>
                  <a:lnTo>
                    <a:pt x="334381" y="217172"/>
                  </a:lnTo>
                  <a:lnTo>
                    <a:pt x="368258" y="185564"/>
                  </a:lnTo>
                  <a:lnTo>
                    <a:pt x="402910" y="156197"/>
                  </a:lnTo>
                  <a:lnTo>
                    <a:pt x="438257" y="129137"/>
                  </a:lnTo>
                  <a:lnTo>
                    <a:pt x="474223" y="104451"/>
                  </a:lnTo>
                  <a:lnTo>
                    <a:pt x="510728" y="82204"/>
                  </a:lnTo>
                  <a:lnTo>
                    <a:pt x="547696" y="62463"/>
                  </a:lnTo>
                  <a:lnTo>
                    <a:pt x="585047" y="45295"/>
                  </a:lnTo>
                  <a:lnTo>
                    <a:pt x="622703" y="30764"/>
                  </a:lnTo>
                  <a:lnTo>
                    <a:pt x="660587" y="18938"/>
                  </a:lnTo>
                  <a:lnTo>
                    <a:pt x="698620" y="9882"/>
                  </a:lnTo>
                  <a:lnTo>
                    <a:pt x="736724" y="3663"/>
                  </a:lnTo>
                  <a:lnTo>
                    <a:pt x="774821" y="347"/>
                  </a:lnTo>
                  <a:lnTo>
                    <a:pt x="812833" y="0"/>
                  </a:lnTo>
                  <a:lnTo>
                    <a:pt x="850681" y="2688"/>
                  </a:lnTo>
                  <a:lnTo>
                    <a:pt x="888288" y="8477"/>
                  </a:lnTo>
                  <a:lnTo>
                    <a:pt x="925576" y="17434"/>
                  </a:lnTo>
                  <a:lnTo>
                    <a:pt x="1167892" y="86522"/>
                  </a:lnTo>
                  <a:lnTo>
                    <a:pt x="1205801" y="99156"/>
                  </a:lnTo>
                  <a:lnTo>
                    <a:pt x="1242271" y="114954"/>
                  </a:lnTo>
                  <a:lnTo>
                    <a:pt x="1277251" y="133814"/>
                  </a:lnTo>
                  <a:lnTo>
                    <a:pt x="1310695" y="155630"/>
                  </a:lnTo>
                  <a:lnTo>
                    <a:pt x="1342552" y="180298"/>
                  </a:lnTo>
                  <a:lnTo>
                    <a:pt x="1372774" y="207714"/>
                  </a:lnTo>
                  <a:lnTo>
                    <a:pt x="1401313" y="237772"/>
                  </a:lnTo>
                  <a:lnTo>
                    <a:pt x="1428120" y="270369"/>
                  </a:lnTo>
                  <a:lnTo>
                    <a:pt x="1453146" y="305401"/>
                  </a:lnTo>
                  <a:lnTo>
                    <a:pt x="1476342" y="342762"/>
                  </a:lnTo>
                  <a:lnTo>
                    <a:pt x="1497661" y="382348"/>
                  </a:lnTo>
                  <a:lnTo>
                    <a:pt x="1517053" y="424055"/>
                  </a:lnTo>
                  <a:lnTo>
                    <a:pt x="1534469" y="467778"/>
                  </a:lnTo>
                  <a:lnTo>
                    <a:pt x="1549861" y="513413"/>
                  </a:lnTo>
                  <a:lnTo>
                    <a:pt x="1563180" y="560855"/>
                  </a:lnTo>
                  <a:lnTo>
                    <a:pt x="1574379" y="610000"/>
                  </a:lnTo>
                  <a:lnTo>
                    <a:pt x="1583406" y="660744"/>
                  </a:lnTo>
                  <a:lnTo>
                    <a:pt x="1590216" y="712981"/>
                  </a:lnTo>
                  <a:lnTo>
                    <a:pt x="1594757" y="766608"/>
                  </a:lnTo>
                  <a:lnTo>
                    <a:pt x="1596983" y="821520"/>
                  </a:lnTo>
                  <a:lnTo>
                    <a:pt x="1596844" y="877612"/>
                  </a:lnTo>
                  <a:lnTo>
                    <a:pt x="1594292" y="934781"/>
                  </a:lnTo>
                  <a:lnTo>
                    <a:pt x="1589278" y="992921"/>
                  </a:lnTo>
                  <a:lnTo>
                    <a:pt x="1710436" y="1027465"/>
                  </a:lnTo>
                  <a:lnTo>
                    <a:pt x="1419606" y="1206535"/>
                  </a:lnTo>
                  <a:lnTo>
                    <a:pt x="1225677" y="889289"/>
                  </a:lnTo>
                  <a:lnTo>
                    <a:pt x="1346835" y="923833"/>
                  </a:lnTo>
                  <a:lnTo>
                    <a:pt x="1351850" y="865693"/>
                  </a:lnTo>
                  <a:lnTo>
                    <a:pt x="1354404" y="808524"/>
                  </a:lnTo>
                  <a:lnTo>
                    <a:pt x="1354546" y="752432"/>
                  </a:lnTo>
                  <a:lnTo>
                    <a:pt x="1352325" y="697520"/>
                  </a:lnTo>
                  <a:lnTo>
                    <a:pt x="1347788" y="643893"/>
                  </a:lnTo>
                  <a:lnTo>
                    <a:pt x="1340985" y="591656"/>
                  </a:lnTo>
                  <a:lnTo>
                    <a:pt x="1331964" y="540912"/>
                  </a:lnTo>
                  <a:lnTo>
                    <a:pt x="1320773" y="491767"/>
                  </a:lnTo>
                  <a:lnTo>
                    <a:pt x="1307461" y="444325"/>
                  </a:lnTo>
                  <a:lnTo>
                    <a:pt x="1292077" y="398690"/>
                  </a:lnTo>
                  <a:lnTo>
                    <a:pt x="1274669" y="354967"/>
                  </a:lnTo>
                  <a:lnTo>
                    <a:pt x="1255286" y="313260"/>
                  </a:lnTo>
                  <a:lnTo>
                    <a:pt x="1233975" y="273674"/>
                  </a:lnTo>
                  <a:lnTo>
                    <a:pt x="1210787" y="236313"/>
                  </a:lnTo>
                  <a:lnTo>
                    <a:pt x="1185768" y="201281"/>
                  </a:lnTo>
                  <a:lnTo>
                    <a:pt x="1158969" y="168684"/>
                  </a:lnTo>
                  <a:lnTo>
                    <a:pt x="1130437" y="138626"/>
                  </a:lnTo>
                  <a:lnTo>
                    <a:pt x="1100220" y="111210"/>
                  </a:lnTo>
                  <a:lnTo>
                    <a:pt x="1068369" y="86542"/>
                  </a:lnTo>
                  <a:lnTo>
                    <a:pt x="1034930" y="64726"/>
                  </a:lnTo>
                  <a:lnTo>
                    <a:pt x="999952" y="45866"/>
                  </a:lnTo>
                  <a:lnTo>
                    <a:pt x="963484" y="30068"/>
                  </a:lnTo>
                  <a:lnTo>
                    <a:pt x="925576" y="17434"/>
                  </a:lnTo>
                </a:path>
              </a:pathLst>
            </a:custGeom>
            <a:grpFill/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9631" y="4487799"/>
              <a:ext cx="3352364" cy="1461896"/>
            </a:xfrm>
            <a:custGeom>
              <a:avLst/>
              <a:gdLst/>
              <a:ahLst/>
              <a:cxnLst/>
              <a:rect l="l" t="t" r="r" b="b"/>
              <a:pathLst>
                <a:path w="3580129" h="1733550">
                  <a:moveTo>
                    <a:pt x="3292733" y="1374978"/>
                  </a:moveTo>
                  <a:lnTo>
                    <a:pt x="2980182" y="1374978"/>
                  </a:lnTo>
                  <a:lnTo>
                    <a:pt x="3115945" y="1733461"/>
                  </a:lnTo>
                  <a:lnTo>
                    <a:pt x="3292733" y="1374978"/>
                  </a:lnTo>
                  <a:close/>
                </a:path>
                <a:path w="3580129" h="1733550">
                  <a:moveTo>
                    <a:pt x="0" y="0"/>
                  </a:moveTo>
                  <a:lnTo>
                    <a:pt x="271525" y="716914"/>
                  </a:lnTo>
                  <a:lnTo>
                    <a:pt x="298662" y="780749"/>
                  </a:lnTo>
                  <a:lnTo>
                    <a:pt x="330615" y="841966"/>
                  </a:lnTo>
                  <a:lnTo>
                    <a:pt x="367352" y="900704"/>
                  </a:lnTo>
                  <a:lnTo>
                    <a:pt x="408728" y="956880"/>
                  </a:lnTo>
                  <a:lnTo>
                    <a:pt x="454629" y="1010465"/>
                  </a:lnTo>
                  <a:lnTo>
                    <a:pt x="504937" y="1061431"/>
                  </a:lnTo>
                  <a:lnTo>
                    <a:pt x="559538" y="1109749"/>
                  </a:lnTo>
                  <a:lnTo>
                    <a:pt x="618315" y="1155393"/>
                  </a:lnTo>
                  <a:lnTo>
                    <a:pt x="681152" y="1198333"/>
                  </a:lnTo>
                  <a:lnTo>
                    <a:pt x="714056" y="1218781"/>
                  </a:lnTo>
                  <a:lnTo>
                    <a:pt x="747932" y="1238542"/>
                  </a:lnTo>
                  <a:lnTo>
                    <a:pt x="782766" y="1257613"/>
                  </a:lnTo>
                  <a:lnTo>
                    <a:pt x="818541" y="1275991"/>
                  </a:lnTo>
                  <a:lnTo>
                    <a:pt x="855245" y="1293671"/>
                  </a:lnTo>
                  <a:lnTo>
                    <a:pt x="892862" y="1310651"/>
                  </a:lnTo>
                  <a:lnTo>
                    <a:pt x="931378" y="1326927"/>
                  </a:lnTo>
                  <a:lnTo>
                    <a:pt x="970779" y="1342496"/>
                  </a:lnTo>
                  <a:lnTo>
                    <a:pt x="1011050" y="1357353"/>
                  </a:lnTo>
                  <a:lnTo>
                    <a:pt x="1052176" y="1371496"/>
                  </a:lnTo>
                  <a:lnTo>
                    <a:pt x="1094143" y="1384920"/>
                  </a:lnTo>
                  <a:lnTo>
                    <a:pt x="1136937" y="1397623"/>
                  </a:lnTo>
                  <a:lnTo>
                    <a:pt x="1180543" y="1409601"/>
                  </a:lnTo>
                  <a:lnTo>
                    <a:pt x="1224946" y="1420850"/>
                  </a:lnTo>
                  <a:lnTo>
                    <a:pt x="1270133" y="1431367"/>
                  </a:lnTo>
                  <a:lnTo>
                    <a:pt x="1316087" y="1441148"/>
                  </a:lnTo>
                  <a:lnTo>
                    <a:pt x="1362796" y="1450190"/>
                  </a:lnTo>
                  <a:lnTo>
                    <a:pt x="1410245" y="1458489"/>
                  </a:lnTo>
                  <a:lnTo>
                    <a:pt x="1458418" y="1466041"/>
                  </a:lnTo>
                  <a:lnTo>
                    <a:pt x="1507302" y="1472844"/>
                  </a:lnTo>
                  <a:lnTo>
                    <a:pt x="1556882" y="1478893"/>
                  </a:lnTo>
                  <a:lnTo>
                    <a:pt x="1607144" y="1484186"/>
                  </a:lnTo>
                  <a:lnTo>
                    <a:pt x="1658072" y="1488718"/>
                  </a:lnTo>
                  <a:lnTo>
                    <a:pt x="1709653" y="1492486"/>
                  </a:lnTo>
                  <a:lnTo>
                    <a:pt x="1761873" y="1495487"/>
                  </a:lnTo>
                  <a:lnTo>
                    <a:pt x="1814715" y="1497717"/>
                  </a:lnTo>
                  <a:lnTo>
                    <a:pt x="1868167" y="1499172"/>
                  </a:lnTo>
                  <a:lnTo>
                    <a:pt x="1922213" y="1499849"/>
                  </a:lnTo>
                  <a:lnTo>
                    <a:pt x="1970361" y="1499849"/>
                  </a:lnTo>
                  <a:lnTo>
                    <a:pt x="2032031" y="1498855"/>
                  </a:lnTo>
                  <a:lnTo>
                    <a:pt x="2087774" y="1497177"/>
                  </a:lnTo>
                  <a:lnTo>
                    <a:pt x="2144053" y="1494707"/>
                  </a:lnTo>
                  <a:lnTo>
                    <a:pt x="2200855" y="1491441"/>
                  </a:lnTo>
                  <a:lnTo>
                    <a:pt x="2258164" y="1487376"/>
                  </a:lnTo>
                  <a:lnTo>
                    <a:pt x="2315966" y="1482508"/>
                  </a:lnTo>
                  <a:lnTo>
                    <a:pt x="2374246" y="1476834"/>
                  </a:lnTo>
                  <a:lnTo>
                    <a:pt x="2432991" y="1470351"/>
                  </a:lnTo>
                  <a:lnTo>
                    <a:pt x="2492185" y="1463054"/>
                  </a:lnTo>
                  <a:lnTo>
                    <a:pt x="2551814" y="1454940"/>
                  </a:lnTo>
                  <a:lnTo>
                    <a:pt x="2611864" y="1446006"/>
                  </a:lnTo>
                  <a:lnTo>
                    <a:pt x="2672320" y="1436248"/>
                  </a:lnTo>
                  <a:lnTo>
                    <a:pt x="2733167" y="1425663"/>
                  </a:lnTo>
                  <a:lnTo>
                    <a:pt x="2794391" y="1414247"/>
                  </a:lnTo>
                  <a:lnTo>
                    <a:pt x="2855978" y="1401996"/>
                  </a:lnTo>
                  <a:lnTo>
                    <a:pt x="2917913" y="1388908"/>
                  </a:lnTo>
                  <a:lnTo>
                    <a:pt x="2980182" y="1374978"/>
                  </a:lnTo>
                  <a:lnTo>
                    <a:pt x="3292733" y="1374978"/>
                  </a:lnTo>
                  <a:lnTo>
                    <a:pt x="3579622" y="793241"/>
                  </a:lnTo>
                  <a:lnTo>
                    <a:pt x="3558489" y="782879"/>
                  </a:lnTo>
                  <a:lnTo>
                    <a:pt x="1650687" y="782879"/>
                  </a:lnTo>
                  <a:lnTo>
                    <a:pt x="1596641" y="782203"/>
                  </a:lnTo>
                  <a:lnTo>
                    <a:pt x="1543189" y="780749"/>
                  </a:lnTo>
                  <a:lnTo>
                    <a:pt x="1490347" y="778521"/>
                  </a:lnTo>
                  <a:lnTo>
                    <a:pt x="1438127" y="775521"/>
                  </a:lnTo>
                  <a:lnTo>
                    <a:pt x="1386546" y="771754"/>
                  </a:lnTo>
                  <a:lnTo>
                    <a:pt x="1335618" y="767223"/>
                  </a:lnTo>
                  <a:lnTo>
                    <a:pt x="1285356" y="761932"/>
                  </a:lnTo>
                  <a:lnTo>
                    <a:pt x="1235776" y="755884"/>
                  </a:lnTo>
                  <a:lnTo>
                    <a:pt x="1187130" y="749115"/>
                  </a:lnTo>
                  <a:lnTo>
                    <a:pt x="1138719" y="741531"/>
                  </a:lnTo>
                  <a:lnTo>
                    <a:pt x="1091270" y="733233"/>
                  </a:lnTo>
                  <a:lnTo>
                    <a:pt x="1044561" y="724192"/>
                  </a:lnTo>
                  <a:lnTo>
                    <a:pt x="998607" y="714413"/>
                  </a:lnTo>
                  <a:lnTo>
                    <a:pt x="953420" y="703897"/>
                  </a:lnTo>
                  <a:lnTo>
                    <a:pt x="909017" y="692649"/>
                  </a:lnTo>
                  <a:lnTo>
                    <a:pt x="865411" y="680673"/>
                  </a:lnTo>
                  <a:lnTo>
                    <a:pt x="822617" y="667971"/>
                  </a:lnTo>
                  <a:lnTo>
                    <a:pt x="780650" y="654547"/>
                  </a:lnTo>
                  <a:lnTo>
                    <a:pt x="739524" y="640406"/>
                  </a:lnTo>
                  <a:lnTo>
                    <a:pt x="699253" y="625550"/>
                  </a:lnTo>
                  <a:lnTo>
                    <a:pt x="659852" y="609982"/>
                  </a:lnTo>
                  <a:lnTo>
                    <a:pt x="621336" y="593708"/>
                  </a:lnTo>
                  <a:lnTo>
                    <a:pt x="583719" y="576729"/>
                  </a:lnTo>
                  <a:lnTo>
                    <a:pt x="547015" y="559049"/>
                  </a:lnTo>
                  <a:lnTo>
                    <a:pt x="511240" y="540673"/>
                  </a:lnTo>
                  <a:lnTo>
                    <a:pt x="476406" y="521603"/>
                  </a:lnTo>
                  <a:lnTo>
                    <a:pt x="442530" y="501843"/>
                  </a:lnTo>
                  <a:lnTo>
                    <a:pt x="409626" y="481397"/>
                  </a:lnTo>
                  <a:lnTo>
                    <a:pt x="377707" y="460268"/>
                  </a:lnTo>
                  <a:lnTo>
                    <a:pt x="316886" y="415975"/>
                  </a:lnTo>
                  <a:lnTo>
                    <a:pt x="260183" y="368992"/>
                  </a:lnTo>
                  <a:lnTo>
                    <a:pt x="207713" y="319349"/>
                  </a:lnTo>
                  <a:lnTo>
                    <a:pt x="159594" y="267072"/>
                  </a:lnTo>
                  <a:lnTo>
                    <a:pt x="115941" y="212191"/>
                  </a:lnTo>
                  <a:lnTo>
                    <a:pt x="76870" y="154732"/>
                  </a:lnTo>
                  <a:lnTo>
                    <a:pt x="42497" y="94726"/>
                  </a:lnTo>
                  <a:lnTo>
                    <a:pt x="12938" y="32199"/>
                  </a:lnTo>
                  <a:lnTo>
                    <a:pt x="0" y="0"/>
                  </a:lnTo>
                  <a:close/>
                </a:path>
                <a:path w="3580129" h="1733550">
                  <a:moveTo>
                    <a:pt x="2572893" y="299593"/>
                  </a:moveTo>
                  <a:lnTo>
                    <a:pt x="2708656" y="657987"/>
                  </a:lnTo>
                  <a:lnTo>
                    <a:pt x="2646387" y="671918"/>
                  </a:lnTo>
                  <a:lnTo>
                    <a:pt x="2584452" y="685007"/>
                  </a:lnTo>
                  <a:lnTo>
                    <a:pt x="2522865" y="697259"/>
                  </a:lnTo>
                  <a:lnTo>
                    <a:pt x="2461641" y="708676"/>
                  </a:lnTo>
                  <a:lnTo>
                    <a:pt x="2400794" y="719263"/>
                  </a:lnTo>
                  <a:lnTo>
                    <a:pt x="2340338" y="729022"/>
                  </a:lnTo>
                  <a:lnTo>
                    <a:pt x="2280288" y="737957"/>
                  </a:lnTo>
                  <a:lnTo>
                    <a:pt x="2220659" y="746072"/>
                  </a:lnTo>
                  <a:lnTo>
                    <a:pt x="2161465" y="753370"/>
                  </a:lnTo>
                  <a:lnTo>
                    <a:pt x="2102720" y="759855"/>
                  </a:lnTo>
                  <a:lnTo>
                    <a:pt x="2044440" y="765530"/>
                  </a:lnTo>
                  <a:lnTo>
                    <a:pt x="1986638" y="770399"/>
                  </a:lnTo>
                  <a:lnTo>
                    <a:pt x="1929329" y="774465"/>
                  </a:lnTo>
                  <a:lnTo>
                    <a:pt x="1872527" y="777732"/>
                  </a:lnTo>
                  <a:lnTo>
                    <a:pt x="1816248" y="780204"/>
                  </a:lnTo>
                  <a:lnTo>
                    <a:pt x="1760505" y="781883"/>
                  </a:lnTo>
                  <a:lnTo>
                    <a:pt x="1698770" y="782879"/>
                  </a:lnTo>
                  <a:lnTo>
                    <a:pt x="3558489" y="782879"/>
                  </a:lnTo>
                  <a:lnTo>
                    <a:pt x="2572893" y="2995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1768" y="2809637"/>
              <a:ext cx="2724425" cy="2006583"/>
            </a:xfrm>
            <a:custGeom>
              <a:avLst/>
              <a:gdLst/>
              <a:ahLst/>
              <a:cxnLst/>
              <a:rect l="l" t="t" r="r" b="b"/>
              <a:pathLst>
                <a:path w="2621279" h="2935604">
                  <a:moveTo>
                    <a:pt x="2349576" y="0"/>
                  </a:moveTo>
                  <a:lnTo>
                    <a:pt x="2300880" y="18693"/>
                  </a:lnTo>
                  <a:lnTo>
                    <a:pt x="2252387" y="37813"/>
                  </a:lnTo>
                  <a:lnTo>
                    <a:pt x="2204109" y="57356"/>
                  </a:lnTo>
                  <a:lnTo>
                    <a:pt x="2156054" y="77315"/>
                  </a:lnTo>
                  <a:lnTo>
                    <a:pt x="2108232" y="97688"/>
                  </a:lnTo>
                  <a:lnTo>
                    <a:pt x="2060654" y="118468"/>
                  </a:lnTo>
                  <a:lnTo>
                    <a:pt x="2013328" y="139652"/>
                  </a:lnTo>
                  <a:lnTo>
                    <a:pt x="1966264" y="161234"/>
                  </a:lnTo>
                  <a:lnTo>
                    <a:pt x="1919473" y="183210"/>
                  </a:lnTo>
                  <a:lnTo>
                    <a:pt x="1872963" y="205575"/>
                  </a:lnTo>
                  <a:lnTo>
                    <a:pt x="1826745" y="228324"/>
                  </a:lnTo>
                  <a:lnTo>
                    <a:pt x="1780829" y="251453"/>
                  </a:lnTo>
                  <a:lnTo>
                    <a:pt x="1735223" y="274957"/>
                  </a:lnTo>
                  <a:lnTo>
                    <a:pt x="1689938" y="298831"/>
                  </a:lnTo>
                  <a:lnTo>
                    <a:pt x="1634034" y="329066"/>
                  </a:lnTo>
                  <a:lnTo>
                    <a:pt x="1578955" y="359683"/>
                  </a:lnTo>
                  <a:lnTo>
                    <a:pt x="1524707" y="390672"/>
                  </a:lnTo>
                  <a:lnTo>
                    <a:pt x="1471296" y="422019"/>
                  </a:lnTo>
                  <a:lnTo>
                    <a:pt x="1418729" y="453715"/>
                  </a:lnTo>
                  <a:lnTo>
                    <a:pt x="1367012" y="485747"/>
                  </a:lnTo>
                  <a:lnTo>
                    <a:pt x="1316151" y="518104"/>
                  </a:lnTo>
                  <a:lnTo>
                    <a:pt x="1266151" y="550775"/>
                  </a:lnTo>
                  <a:lnTo>
                    <a:pt x="1217019" y="583748"/>
                  </a:lnTo>
                  <a:lnTo>
                    <a:pt x="1168762" y="617011"/>
                  </a:lnTo>
                  <a:lnTo>
                    <a:pt x="1121385" y="650554"/>
                  </a:lnTo>
                  <a:lnTo>
                    <a:pt x="1074895" y="684365"/>
                  </a:lnTo>
                  <a:lnTo>
                    <a:pt x="1029297" y="718432"/>
                  </a:lnTo>
                  <a:lnTo>
                    <a:pt x="984599" y="752744"/>
                  </a:lnTo>
                  <a:lnTo>
                    <a:pt x="940805" y="787290"/>
                  </a:lnTo>
                  <a:lnTo>
                    <a:pt x="897922" y="822058"/>
                  </a:lnTo>
                  <a:lnTo>
                    <a:pt x="855956" y="857037"/>
                  </a:lnTo>
                  <a:lnTo>
                    <a:pt x="814914" y="892215"/>
                  </a:lnTo>
                  <a:lnTo>
                    <a:pt x="774802" y="927580"/>
                  </a:lnTo>
                  <a:lnTo>
                    <a:pt x="735625" y="963122"/>
                  </a:lnTo>
                  <a:lnTo>
                    <a:pt x="697389" y="998829"/>
                  </a:lnTo>
                  <a:lnTo>
                    <a:pt x="660102" y="1034690"/>
                  </a:lnTo>
                  <a:lnTo>
                    <a:pt x="623769" y="1070693"/>
                  </a:lnTo>
                  <a:lnTo>
                    <a:pt x="588396" y="1106826"/>
                  </a:lnTo>
                  <a:lnTo>
                    <a:pt x="553990" y="1143079"/>
                  </a:lnTo>
                  <a:lnTo>
                    <a:pt x="520556" y="1179439"/>
                  </a:lnTo>
                  <a:lnTo>
                    <a:pt x="488101" y="1215896"/>
                  </a:lnTo>
                  <a:lnTo>
                    <a:pt x="456630" y="1252437"/>
                  </a:lnTo>
                  <a:lnTo>
                    <a:pt x="426151" y="1289053"/>
                  </a:lnTo>
                  <a:lnTo>
                    <a:pt x="396669" y="1325730"/>
                  </a:lnTo>
                  <a:lnTo>
                    <a:pt x="368190" y="1362458"/>
                  </a:lnTo>
                  <a:lnTo>
                    <a:pt x="340720" y="1399225"/>
                  </a:lnTo>
                  <a:lnTo>
                    <a:pt x="314266" y="1436019"/>
                  </a:lnTo>
                  <a:lnTo>
                    <a:pt x="288833" y="1472830"/>
                  </a:lnTo>
                  <a:lnTo>
                    <a:pt x="264429" y="1509646"/>
                  </a:lnTo>
                  <a:lnTo>
                    <a:pt x="241058" y="1546456"/>
                  </a:lnTo>
                  <a:lnTo>
                    <a:pt x="218727" y="1583247"/>
                  </a:lnTo>
                  <a:lnTo>
                    <a:pt x="197443" y="1620009"/>
                  </a:lnTo>
                  <a:lnTo>
                    <a:pt x="177211" y="1656730"/>
                  </a:lnTo>
                  <a:lnTo>
                    <a:pt x="158038" y="1693399"/>
                  </a:lnTo>
                  <a:lnTo>
                    <a:pt x="139929" y="1730004"/>
                  </a:lnTo>
                  <a:lnTo>
                    <a:pt x="122891" y="1766534"/>
                  </a:lnTo>
                  <a:lnTo>
                    <a:pt x="106930" y="1802978"/>
                  </a:lnTo>
                  <a:lnTo>
                    <a:pt x="92052" y="1839323"/>
                  </a:lnTo>
                  <a:lnTo>
                    <a:pt x="78264" y="1875559"/>
                  </a:lnTo>
                  <a:lnTo>
                    <a:pt x="65571" y="1911674"/>
                  </a:lnTo>
                  <a:lnTo>
                    <a:pt x="43495" y="1983495"/>
                  </a:lnTo>
                  <a:lnTo>
                    <a:pt x="25875" y="2054696"/>
                  </a:lnTo>
                  <a:lnTo>
                    <a:pt x="12759" y="2125185"/>
                  </a:lnTo>
                  <a:lnTo>
                    <a:pt x="4197" y="2194869"/>
                  </a:lnTo>
                  <a:lnTo>
                    <a:pt x="238" y="2263659"/>
                  </a:lnTo>
                  <a:lnTo>
                    <a:pt x="0" y="2297689"/>
                  </a:lnTo>
                  <a:lnTo>
                    <a:pt x="930" y="2331462"/>
                  </a:lnTo>
                  <a:lnTo>
                    <a:pt x="6324" y="2398186"/>
                  </a:lnTo>
                  <a:lnTo>
                    <a:pt x="16468" y="2463741"/>
                  </a:lnTo>
                  <a:lnTo>
                    <a:pt x="31411" y="2528035"/>
                  </a:lnTo>
                  <a:lnTo>
                    <a:pt x="51203" y="2590976"/>
                  </a:lnTo>
                  <a:lnTo>
                    <a:pt x="75892" y="2652473"/>
                  </a:lnTo>
                  <a:lnTo>
                    <a:pt x="105528" y="2712435"/>
                  </a:lnTo>
                  <a:lnTo>
                    <a:pt x="140160" y="2770770"/>
                  </a:lnTo>
                  <a:lnTo>
                    <a:pt x="179837" y="2827386"/>
                  </a:lnTo>
                  <a:lnTo>
                    <a:pt x="224608" y="2882192"/>
                  </a:lnTo>
                  <a:lnTo>
                    <a:pt x="274523" y="2935097"/>
                  </a:lnTo>
                  <a:lnTo>
                    <a:pt x="277374" y="2900726"/>
                  </a:lnTo>
                  <a:lnTo>
                    <a:pt x="281337" y="2866223"/>
                  </a:lnTo>
                  <a:lnTo>
                    <a:pt x="292559" y="2796854"/>
                  </a:lnTo>
                  <a:lnTo>
                    <a:pt x="308111" y="2727065"/>
                  </a:lnTo>
                  <a:lnTo>
                    <a:pt x="327915" y="2656930"/>
                  </a:lnTo>
                  <a:lnTo>
                    <a:pt x="351891" y="2586523"/>
                  </a:lnTo>
                  <a:lnTo>
                    <a:pt x="379961" y="2515919"/>
                  </a:lnTo>
                  <a:lnTo>
                    <a:pt x="395507" y="2480566"/>
                  </a:lnTo>
                  <a:lnTo>
                    <a:pt x="412047" y="2445192"/>
                  </a:lnTo>
                  <a:lnTo>
                    <a:pt x="429571" y="2409806"/>
                  </a:lnTo>
                  <a:lnTo>
                    <a:pt x="448069" y="2374417"/>
                  </a:lnTo>
                  <a:lnTo>
                    <a:pt x="467532" y="2339035"/>
                  </a:lnTo>
                  <a:lnTo>
                    <a:pt x="487949" y="2303668"/>
                  </a:lnTo>
                  <a:lnTo>
                    <a:pt x="509312" y="2268327"/>
                  </a:lnTo>
                  <a:lnTo>
                    <a:pt x="531609" y="2233020"/>
                  </a:lnTo>
                  <a:lnTo>
                    <a:pt x="554831" y="2197756"/>
                  </a:lnTo>
                  <a:lnTo>
                    <a:pt x="578969" y="2162546"/>
                  </a:lnTo>
                  <a:lnTo>
                    <a:pt x="604012" y="2127398"/>
                  </a:lnTo>
                  <a:lnTo>
                    <a:pt x="629951" y="2092321"/>
                  </a:lnTo>
                  <a:lnTo>
                    <a:pt x="656776" y="2057326"/>
                  </a:lnTo>
                  <a:lnTo>
                    <a:pt x="684476" y="2022420"/>
                  </a:lnTo>
                  <a:lnTo>
                    <a:pt x="713043" y="1987614"/>
                  </a:lnTo>
                  <a:lnTo>
                    <a:pt x="742466" y="1952917"/>
                  </a:lnTo>
                  <a:lnTo>
                    <a:pt x="772736" y="1918338"/>
                  </a:lnTo>
                  <a:lnTo>
                    <a:pt x="803842" y="1883886"/>
                  </a:lnTo>
                  <a:lnTo>
                    <a:pt x="835775" y="1849571"/>
                  </a:lnTo>
                  <a:lnTo>
                    <a:pt x="868525" y="1815402"/>
                  </a:lnTo>
                  <a:lnTo>
                    <a:pt x="902082" y="1781389"/>
                  </a:lnTo>
                  <a:lnTo>
                    <a:pt x="936437" y="1747540"/>
                  </a:lnTo>
                  <a:lnTo>
                    <a:pt x="971579" y="1713864"/>
                  </a:lnTo>
                  <a:lnTo>
                    <a:pt x="1007498" y="1680372"/>
                  </a:lnTo>
                  <a:lnTo>
                    <a:pt x="1044185" y="1647073"/>
                  </a:lnTo>
                  <a:lnTo>
                    <a:pt x="1081631" y="1613975"/>
                  </a:lnTo>
                  <a:lnTo>
                    <a:pt x="1119824" y="1581089"/>
                  </a:lnTo>
                  <a:lnTo>
                    <a:pt x="1158756" y="1548422"/>
                  </a:lnTo>
                  <a:lnTo>
                    <a:pt x="1198416" y="1515986"/>
                  </a:lnTo>
                  <a:lnTo>
                    <a:pt x="1238795" y="1483788"/>
                  </a:lnTo>
                  <a:lnTo>
                    <a:pt x="1279882" y="1451839"/>
                  </a:lnTo>
                  <a:lnTo>
                    <a:pt x="1321669" y="1420147"/>
                  </a:lnTo>
                  <a:lnTo>
                    <a:pt x="1364144" y="1388722"/>
                  </a:lnTo>
                  <a:lnTo>
                    <a:pt x="1407299" y="1357574"/>
                  </a:lnTo>
                  <a:lnTo>
                    <a:pt x="1451123" y="1326711"/>
                  </a:lnTo>
                  <a:lnTo>
                    <a:pt x="1495607" y="1296142"/>
                  </a:lnTo>
                  <a:lnTo>
                    <a:pt x="1540741" y="1265878"/>
                  </a:lnTo>
                  <a:lnTo>
                    <a:pt x="1586515" y="1235927"/>
                  </a:lnTo>
                  <a:lnTo>
                    <a:pt x="1632918" y="1206299"/>
                  </a:lnTo>
                  <a:lnTo>
                    <a:pt x="1679942" y="1177003"/>
                  </a:lnTo>
                  <a:lnTo>
                    <a:pt x="1727577" y="1148048"/>
                  </a:lnTo>
                  <a:lnTo>
                    <a:pt x="1775812" y="1119444"/>
                  </a:lnTo>
                  <a:lnTo>
                    <a:pt x="1824638" y="1091199"/>
                  </a:lnTo>
                  <a:lnTo>
                    <a:pt x="1874044" y="1063324"/>
                  </a:lnTo>
                  <a:lnTo>
                    <a:pt x="1924022" y="1035827"/>
                  </a:lnTo>
                  <a:lnTo>
                    <a:pt x="1974561" y="1008718"/>
                  </a:lnTo>
                  <a:lnTo>
                    <a:pt x="2025652" y="982006"/>
                  </a:lnTo>
                  <a:lnTo>
                    <a:pt x="2077284" y="955700"/>
                  </a:lnTo>
                  <a:lnTo>
                    <a:pt x="2129448" y="929811"/>
                  </a:lnTo>
                  <a:lnTo>
                    <a:pt x="2182134" y="904346"/>
                  </a:lnTo>
                  <a:lnTo>
                    <a:pt x="2235332" y="879315"/>
                  </a:lnTo>
                  <a:lnTo>
                    <a:pt x="2289032" y="854728"/>
                  </a:lnTo>
                  <a:lnTo>
                    <a:pt x="2343224" y="830594"/>
                  </a:lnTo>
                  <a:lnTo>
                    <a:pt x="2397899" y="806922"/>
                  </a:lnTo>
                  <a:lnTo>
                    <a:pt x="2453047" y="783721"/>
                  </a:lnTo>
                  <a:lnTo>
                    <a:pt x="2508658" y="761001"/>
                  </a:lnTo>
                  <a:lnTo>
                    <a:pt x="2564722" y="738772"/>
                  </a:lnTo>
                  <a:lnTo>
                    <a:pt x="2621229" y="717042"/>
                  </a:lnTo>
                  <a:lnTo>
                    <a:pt x="23495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1785" y="2684145"/>
              <a:ext cx="3505871" cy="3265550"/>
            </a:xfrm>
            <a:custGeom>
              <a:avLst/>
              <a:gdLst/>
              <a:ahLst/>
              <a:cxnLst/>
              <a:rect l="l" t="t" r="r" b="b"/>
              <a:pathLst>
                <a:path w="3637915" h="4340860">
                  <a:moveTo>
                    <a:pt x="57845" y="2607183"/>
                  </a:moveTo>
                  <a:lnTo>
                    <a:pt x="84953" y="2670959"/>
                  </a:lnTo>
                  <a:lnTo>
                    <a:pt x="116934" y="2732229"/>
                  </a:lnTo>
                  <a:lnTo>
                    <a:pt x="153671" y="2790965"/>
                  </a:lnTo>
                  <a:lnTo>
                    <a:pt x="195047" y="2847138"/>
                  </a:lnTo>
                  <a:lnTo>
                    <a:pt x="240948" y="2900721"/>
                  </a:lnTo>
                  <a:lnTo>
                    <a:pt x="291257" y="2951684"/>
                  </a:lnTo>
                  <a:lnTo>
                    <a:pt x="345857" y="3000001"/>
                  </a:lnTo>
                  <a:lnTo>
                    <a:pt x="404634" y="3045642"/>
                  </a:lnTo>
                  <a:lnTo>
                    <a:pt x="467471" y="3088580"/>
                  </a:lnTo>
                  <a:lnTo>
                    <a:pt x="500376" y="3109026"/>
                  </a:lnTo>
                  <a:lnTo>
                    <a:pt x="534252" y="3128786"/>
                  </a:lnTo>
                  <a:lnTo>
                    <a:pt x="569085" y="3147856"/>
                  </a:lnTo>
                  <a:lnTo>
                    <a:pt x="604861" y="3166232"/>
                  </a:lnTo>
                  <a:lnTo>
                    <a:pt x="641564" y="3183912"/>
                  </a:lnTo>
                  <a:lnTo>
                    <a:pt x="679181" y="3200891"/>
                  </a:lnTo>
                  <a:lnTo>
                    <a:pt x="717698" y="3217165"/>
                  </a:lnTo>
                  <a:lnTo>
                    <a:pt x="757098" y="3232733"/>
                  </a:lnTo>
                  <a:lnTo>
                    <a:pt x="797369" y="3247589"/>
                  </a:lnTo>
                  <a:lnTo>
                    <a:pt x="838495" y="3261730"/>
                  </a:lnTo>
                  <a:lnTo>
                    <a:pt x="880463" y="3275154"/>
                  </a:lnTo>
                  <a:lnTo>
                    <a:pt x="923256" y="3287856"/>
                  </a:lnTo>
                  <a:lnTo>
                    <a:pt x="966862" y="3299832"/>
                  </a:lnTo>
                  <a:lnTo>
                    <a:pt x="1011266" y="3311080"/>
                  </a:lnTo>
                  <a:lnTo>
                    <a:pt x="1056452" y="3321596"/>
                  </a:lnTo>
                  <a:lnTo>
                    <a:pt x="1102407" y="3331375"/>
                  </a:lnTo>
                  <a:lnTo>
                    <a:pt x="1149116" y="3340416"/>
                  </a:lnTo>
                  <a:lnTo>
                    <a:pt x="1196564" y="3348714"/>
                  </a:lnTo>
                  <a:lnTo>
                    <a:pt x="1244738" y="3356265"/>
                  </a:lnTo>
                  <a:lnTo>
                    <a:pt x="1293622" y="3363067"/>
                  </a:lnTo>
                  <a:lnTo>
                    <a:pt x="1343202" y="3369115"/>
                  </a:lnTo>
                  <a:lnTo>
                    <a:pt x="1393463" y="3374406"/>
                  </a:lnTo>
                  <a:lnTo>
                    <a:pt x="1444392" y="3378937"/>
                  </a:lnTo>
                  <a:lnTo>
                    <a:pt x="1495973" y="3382704"/>
                  </a:lnTo>
                  <a:lnTo>
                    <a:pt x="1548192" y="3385704"/>
                  </a:lnTo>
                  <a:lnTo>
                    <a:pt x="1601035" y="3387932"/>
                  </a:lnTo>
                  <a:lnTo>
                    <a:pt x="1654486" y="3389386"/>
                  </a:lnTo>
                  <a:lnTo>
                    <a:pt x="1708532" y="3390062"/>
                  </a:lnTo>
                  <a:lnTo>
                    <a:pt x="1763159" y="3389957"/>
                  </a:lnTo>
                  <a:lnTo>
                    <a:pt x="1818351" y="3389066"/>
                  </a:lnTo>
                  <a:lnTo>
                    <a:pt x="1874093" y="3387387"/>
                  </a:lnTo>
                  <a:lnTo>
                    <a:pt x="1930373" y="3384915"/>
                  </a:lnTo>
                  <a:lnTo>
                    <a:pt x="1987174" y="3381648"/>
                  </a:lnTo>
                  <a:lnTo>
                    <a:pt x="2044483" y="3377582"/>
                  </a:lnTo>
                  <a:lnTo>
                    <a:pt x="2102285" y="3372713"/>
                  </a:lnTo>
                  <a:lnTo>
                    <a:pt x="2160566" y="3367038"/>
                  </a:lnTo>
                  <a:lnTo>
                    <a:pt x="2219310" y="3360553"/>
                  </a:lnTo>
                  <a:lnTo>
                    <a:pt x="2278504" y="3353255"/>
                  </a:lnTo>
                  <a:lnTo>
                    <a:pt x="2338133" y="3345140"/>
                  </a:lnTo>
                  <a:lnTo>
                    <a:pt x="2398183" y="3336205"/>
                  </a:lnTo>
                  <a:lnTo>
                    <a:pt x="2458639" y="3326446"/>
                  </a:lnTo>
                  <a:lnTo>
                    <a:pt x="2519486" y="3315859"/>
                  </a:lnTo>
                  <a:lnTo>
                    <a:pt x="2580710" y="3304442"/>
                  </a:lnTo>
                  <a:lnTo>
                    <a:pt x="2642297" y="3292190"/>
                  </a:lnTo>
                  <a:lnTo>
                    <a:pt x="2704232" y="3279101"/>
                  </a:lnTo>
                  <a:lnTo>
                    <a:pt x="2766501" y="3265170"/>
                  </a:lnTo>
                  <a:lnTo>
                    <a:pt x="2630738" y="2906776"/>
                  </a:lnTo>
                  <a:lnTo>
                    <a:pt x="3637467" y="3400425"/>
                  </a:lnTo>
                  <a:lnTo>
                    <a:pt x="3173790" y="4340644"/>
                  </a:lnTo>
                  <a:lnTo>
                    <a:pt x="3038027" y="3982161"/>
                  </a:lnTo>
                  <a:lnTo>
                    <a:pt x="2975758" y="3996091"/>
                  </a:lnTo>
                  <a:lnTo>
                    <a:pt x="2913823" y="4009179"/>
                  </a:lnTo>
                  <a:lnTo>
                    <a:pt x="2852236" y="4021430"/>
                  </a:lnTo>
                  <a:lnTo>
                    <a:pt x="2791012" y="4032846"/>
                  </a:lnTo>
                  <a:lnTo>
                    <a:pt x="2730165" y="4043431"/>
                  </a:lnTo>
                  <a:lnTo>
                    <a:pt x="2669709" y="4053189"/>
                  </a:lnTo>
                  <a:lnTo>
                    <a:pt x="2609659" y="4062123"/>
                  </a:lnTo>
                  <a:lnTo>
                    <a:pt x="2550030" y="4070237"/>
                  </a:lnTo>
                  <a:lnTo>
                    <a:pt x="2490836" y="4077534"/>
                  </a:lnTo>
                  <a:lnTo>
                    <a:pt x="2432092" y="4084017"/>
                  </a:lnTo>
                  <a:lnTo>
                    <a:pt x="2373811" y="4089691"/>
                  </a:lnTo>
                  <a:lnTo>
                    <a:pt x="2316009" y="4094559"/>
                  </a:lnTo>
                  <a:lnTo>
                    <a:pt x="2258700" y="4098624"/>
                  </a:lnTo>
                  <a:lnTo>
                    <a:pt x="2201899" y="4101890"/>
                  </a:lnTo>
                  <a:lnTo>
                    <a:pt x="2145619" y="4104360"/>
                  </a:lnTo>
                  <a:lnTo>
                    <a:pt x="2089877" y="4106038"/>
                  </a:lnTo>
                  <a:lnTo>
                    <a:pt x="2034685" y="4106928"/>
                  </a:lnTo>
                  <a:lnTo>
                    <a:pt x="1980058" y="4107032"/>
                  </a:lnTo>
                  <a:lnTo>
                    <a:pt x="1926012" y="4106355"/>
                  </a:lnTo>
                  <a:lnTo>
                    <a:pt x="1872561" y="4104900"/>
                  </a:lnTo>
                  <a:lnTo>
                    <a:pt x="1819718" y="4102670"/>
                  </a:lnTo>
                  <a:lnTo>
                    <a:pt x="1767499" y="4099669"/>
                  </a:lnTo>
                  <a:lnTo>
                    <a:pt x="1715918" y="4095901"/>
                  </a:lnTo>
                  <a:lnTo>
                    <a:pt x="1664989" y="4091369"/>
                  </a:lnTo>
                  <a:lnTo>
                    <a:pt x="1614728" y="4086076"/>
                  </a:lnTo>
                  <a:lnTo>
                    <a:pt x="1565148" y="4080027"/>
                  </a:lnTo>
                  <a:lnTo>
                    <a:pt x="1516264" y="4073224"/>
                  </a:lnTo>
                  <a:lnTo>
                    <a:pt x="1468090" y="4065672"/>
                  </a:lnTo>
                  <a:lnTo>
                    <a:pt x="1420642" y="4057373"/>
                  </a:lnTo>
                  <a:lnTo>
                    <a:pt x="1373933" y="4048331"/>
                  </a:lnTo>
                  <a:lnTo>
                    <a:pt x="1327978" y="4038550"/>
                  </a:lnTo>
                  <a:lnTo>
                    <a:pt x="1282792" y="4028033"/>
                  </a:lnTo>
                  <a:lnTo>
                    <a:pt x="1238388" y="4016784"/>
                  </a:lnTo>
                  <a:lnTo>
                    <a:pt x="1194782" y="4004806"/>
                  </a:lnTo>
                  <a:lnTo>
                    <a:pt x="1151989" y="3992103"/>
                  </a:lnTo>
                  <a:lnTo>
                    <a:pt x="1110021" y="3978679"/>
                  </a:lnTo>
                  <a:lnTo>
                    <a:pt x="1068895" y="3964536"/>
                  </a:lnTo>
                  <a:lnTo>
                    <a:pt x="1028624" y="3949679"/>
                  </a:lnTo>
                  <a:lnTo>
                    <a:pt x="989224" y="3934110"/>
                  </a:lnTo>
                  <a:lnTo>
                    <a:pt x="950707" y="3917834"/>
                  </a:lnTo>
                  <a:lnTo>
                    <a:pt x="913090" y="3900854"/>
                  </a:lnTo>
                  <a:lnTo>
                    <a:pt x="876387" y="3883174"/>
                  </a:lnTo>
                  <a:lnTo>
                    <a:pt x="840611" y="3864796"/>
                  </a:lnTo>
                  <a:lnTo>
                    <a:pt x="805778" y="3845725"/>
                  </a:lnTo>
                  <a:lnTo>
                    <a:pt x="771902" y="3825964"/>
                  </a:lnTo>
                  <a:lnTo>
                    <a:pt x="738997" y="3805516"/>
                  </a:lnTo>
                  <a:lnTo>
                    <a:pt x="707078" y="3784386"/>
                  </a:lnTo>
                  <a:lnTo>
                    <a:pt x="646257" y="3740090"/>
                  </a:lnTo>
                  <a:lnTo>
                    <a:pt x="589554" y="3693106"/>
                  </a:lnTo>
                  <a:lnTo>
                    <a:pt x="537085" y="3643460"/>
                  </a:lnTo>
                  <a:lnTo>
                    <a:pt x="488966" y="3591181"/>
                  </a:lnTo>
                  <a:lnTo>
                    <a:pt x="445312" y="3536297"/>
                  </a:lnTo>
                  <a:lnTo>
                    <a:pt x="406241" y="3478836"/>
                  </a:lnTo>
                  <a:lnTo>
                    <a:pt x="371868" y="3418828"/>
                  </a:lnTo>
                  <a:lnTo>
                    <a:pt x="342309" y="3356298"/>
                  </a:lnTo>
                  <a:lnTo>
                    <a:pt x="329371" y="3324098"/>
                  </a:lnTo>
                  <a:lnTo>
                    <a:pt x="57845" y="2607183"/>
                  </a:lnTo>
                  <a:lnTo>
                    <a:pt x="46804" y="2576307"/>
                  </a:lnTo>
                  <a:lnTo>
                    <a:pt x="36954" y="2545150"/>
                  </a:lnTo>
                  <a:lnTo>
                    <a:pt x="20793" y="2482026"/>
                  </a:lnTo>
                  <a:lnTo>
                    <a:pt x="9292" y="2417891"/>
                  </a:lnTo>
                  <a:lnTo>
                    <a:pt x="2384" y="2352821"/>
                  </a:lnTo>
                  <a:lnTo>
                    <a:pt x="0" y="2286894"/>
                  </a:lnTo>
                  <a:lnTo>
                    <a:pt x="482" y="2253634"/>
                  </a:lnTo>
                  <a:lnTo>
                    <a:pt x="4756" y="2186568"/>
                  </a:lnTo>
                  <a:lnTo>
                    <a:pt x="13382" y="2118840"/>
                  </a:lnTo>
                  <a:lnTo>
                    <a:pt x="26292" y="2050529"/>
                  </a:lnTo>
                  <a:lnTo>
                    <a:pt x="43418" y="1981711"/>
                  </a:lnTo>
                  <a:lnTo>
                    <a:pt x="64691" y="1912465"/>
                  </a:lnTo>
                  <a:lnTo>
                    <a:pt x="90044" y="1842868"/>
                  </a:lnTo>
                  <a:lnTo>
                    <a:pt x="119406" y="1772999"/>
                  </a:lnTo>
                  <a:lnTo>
                    <a:pt x="135570" y="1737987"/>
                  </a:lnTo>
                  <a:lnTo>
                    <a:pt x="152711" y="1702935"/>
                  </a:lnTo>
                  <a:lnTo>
                    <a:pt x="170820" y="1667855"/>
                  </a:lnTo>
                  <a:lnTo>
                    <a:pt x="189890" y="1632755"/>
                  </a:lnTo>
                  <a:lnTo>
                    <a:pt x="209910" y="1597645"/>
                  </a:lnTo>
                  <a:lnTo>
                    <a:pt x="230873" y="1562535"/>
                  </a:lnTo>
                  <a:lnTo>
                    <a:pt x="252770" y="1527435"/>
                  </a:lnTo>
                  <a:lnTo>
                    <a:pt x="275593" y="1492355"/>
                  </a:lnTo>
                  <a:lnTo>
                    <a:pt x="299333" y="1457303"/>
                  </a:lnTo>
                  <a:lnTo>
                    <a:pt x="323981" y="1422291"/>
                  </a:lnTo>
                  <a:lnTo>
                    <a:pt x="349530" y="1387327"/>
                  </a:lnTo>
                  <a:lnTo>
                    <a:pt x="375969" y="1352422"/>
                  </a:lnTo>
                  <a:lnTo>
                    <a:pt x="403292" y="1317585"/>
                  </a:lnTo>
                  <a:lnTo>
                    <a:pt x="431488" y="1282826"/>
                  </a:lnTo>
                  <a:lnTo>
                    <a:pt x="460551" y="1248154"/>
                  </a:lnTo>
                  <a:lnTo>
                    <a:pt x="490470" y="1213580"/>
                  </a:lnTo>
                  <a:lnTo>
                    <a:pt x="521238" y="1179113"/>
                  </a:lnTo>
                  <a:lnTo>
                    <a:pt x="552847" y="1144762"/>
                  </a:lnTo>
                  <a:lnTo>
                    <a:pt x="585286" y="1110539"/>
                  </a:lnTo>
                  <a:lnTo>
                    <a:pt x="618549" y="1076451"/>
                  </a:lnTo>
                  <a:lnTo>
                    <a:pt x="652626" y="1042510"/>
                  </a:lnTo>
                  <a:lnTo>
                    <a:pt x="687508" y="1008724"/>
                  </a:lnTo>
                  <a:lnTo>
                    <a:pt x="723188" y="975104"/>
                  </a:lnTo>
                  <a:lnTo>
                    <a:pt x="759657" y="941659"/>
                  </a:lnTo>
                  <a:lnTo>
                    <a:pt x="796905" y="908399"/>
                  </a:lnTo>
                  <a:lnTo>
                    <a:pt x="834926" y="875334"/>
                  </a:lnTo>
                  <a:lnTo>
                    <a:pt x="873709" y="842473"/>
                  </a:lnTo>
                  <a:lnTo>
                    <a:pt x="913247" y="809826"/>
                  </a:lnTo>
                  <a:lnTo>
                    <a:pt x="953530" y="777404"/>
                  </a:lnTo>
                  <a:lnTo>
                    <a:pt x="994551" y="745214"/>
                  </a:lnTo>
                  <a:lnTo>
                    <a:pt x="1036301" y="713269"/>
                  </a:lnTo>
                  <a:lnTo>
                    <a:pt x="1078771" y="681576"/>
                  </a:lnTo>
                  <a:lnTo>
                    <a:pt x="1121952" y="650147"/>
                  </a:lnTo>
                  <a:lnTo>
                    <a:pt x="1165837" y="618989"/>
                  </a:lnTo>
                  <a:lnTo>
                    <a:pt x="1210416" y="588115"/>
                  </a:lnTo>
                  <a:lnTo>
                    <a:pt x="1255682" y="557532"/>
                  </a:lnTo>
                  <a:lnTo>
                    <a:pt x="1301624" y="527251"/>
                  </a:lnTo>
                  <a:lnTo>
                    <a:pt x="1348236" y="497281"/>
                  </a:lnTo>
                  <a:lnTo>
                    <a:pt x="1395508" y="467633"/>
                  </a:lnTo>
                  <a:lnTo>
                    <a:pt x="1443431" y="438316"/>
                  </a:lnTo>
                  <a:lnTo>
                    <a:pt x="1491998" y="409340"/>
                  </a:lnTo>
                  <a:lnTo>
                    <a:pt x="1541200" y="380714"/>
                  </a:lnTo>
                  <a:lnTo>
                    <a:pt x="1591027" y="352448"/>
                  </a:lnTo>
                  <a:lnTo>
                    <a:pt x="1641472" y="324552"/>
                  </a:lnTo>
                  <a:lnTo>
                    <a:pt x="1692526" y="297036"/>
                  </a:lnTo>
                  <a:lnTo>
                    <a:pt x="1744181" y="269909"/>
                  </a:lnTo>
                  <a:lnTo>
                    <a:pt x="1796427" y="243181"/>
                  </a:lnTo>
                  <a:lnTo>
                    <a:pt x="1849257" y="216863"/>
                  </a:lnTo>
                  <a:lnTo>
                    <a:pt x="1902661" y="190963"/>
                  </a:lnTo>
                  <a:lnTo>
                    <a:pt x="1956632" y="165491"/>
                  </a:lnTo>
                  <a:lnTo>
                    <a:pt x="2011160" y="140457"/>
                  </a:lnTo>
                  <a:lnTo>
                    <a:pt x="2066237" y="115871"/>
                  </a:lnTo>
                  <a:lnTo>
                    <a:pt x="2121855" y="91743"/>
                  </a:lnTo>
                  <a:lnTo>
                    <a:pt x="2178004" y="68082"/>
                  </a:lnTo>
                  <a:lnTo>
                    <a:pt x="2234678" y="44898"/>
                  </a:lnTo>
                  <a:lnTo>
                    <a:pt x="2291866" y="22200"/>
                  </a:lnTo>
                  <a:lnTo>
                    <a:pt x="2349560" y="0"/>
                  </a:lnTo>
                  <a:lnTo>
                    <a:pt x="2621213" y="717042"/>
                  </a:lnTo>
                  <a:lnTo>
                    <a:pt x="2564706" y="738772"/>
                  </a:lnTo>
                  <a:lnTo>
                    <a:pt x="2508642" y="761001"/>
                  </a:lnTo>
                  <a:lnTo>
                    <a:pt x="2453031" y="783721"/>
                  </a:lnTo>
                  <a:lnTo>
                    <a:pt x="2397883" y="806922"/>
                  </a:lnTo>
                  <a:lnTo>
                    <a:pt x="2343208" y="830594"/>
                  </a:lnTo>
                  <a:lnTo>
                    <a:pt x="2289015" y="854728"/>
                  </a:lnTo>
                  <a:lnTo>
                    <a:pt x="2235315" y="879315"/>
                  </a:lnTo>
                  <a:lnTo>
                    <a:pt x="2182117" y="904346"/>
                  </a:lnTo>
                  <a:lnTo>
                    <a:pt x="2129432" y="929811"/>
                  </a:lnTo>
                  <a:lnTo>
                    <a:pt x="2077268" y="955700"/>
                  </a:lnTo>
                  <a:lnTo>
                    <a:pt x="2025636" y="982006"/>
                  </a:lnTo>
                  <a:lnTo>
                    <a:pt x="1974545" y="1008718"/>
                  </a:lnTo>
                  <a:lnTo>
                    <a:pt x="1924006" y="1035827"/>
                  </a:lnTo>
                  <a:lnTo>
                    <a:pt x="1874028" y="1063324"/>
                  </a:lnTo>
                  <a:lnTo>
                    <a:pt x="1824621" y="1091199"/>
                  </a:lnTo>
                  <a:lnTo>
                    <a:pt x="1775796" y="1119444"/>
                  </a:lnTo>
                  <a:lnTo>
                    <a:pt x="1727560" y="1148048"/>
                  </a:lnTo>
                  <a:lnTo>
                    <a:pt x="1679926" y="1177003"/>
                  </a:lnTo>
                  <a:lnTo>
                    <a:pt x="1632902" y="1206299"/>
                  </a:lnTo>
                  <a:lnTo>
                    <a:pt x="1586498" y="1235927"/>
                  </a:lnTo>
                  <a:lnTo>
                    <a:pt x="1540725" y="1265878"/>
                  </a:lnTo>
                  <a:lnTo>
                    <a:pt x="1495591" y="1296142"/>
                  </a:lnTo>
                  <a:lnTo>
                    <a:pt x="1451107" y="1326711"/>
                  </a:lnTo>
                  <a:lnTo>
                    <a:pt x="1407283" y="1357574"/>
                  </a:lnTo>
                  <a:lnTo>
                    <a:pt x="1364128" y="1388722"/>
                  </a:lnTo>
                  <a:lnTo>
                    <a:pt x="1321652" y="1420147"/>
                  </a:lnTo>
                  <a:lnTo>
                    <a:pt x="1279866" y="1451839"/>
                  </a:lnTo>
                  <a:lnTo>
                    <a:pt x="1238778" y="1483788"/>
                  </a:lnTo>
                  <a:lnTo>
                    <a:pt x="1198399" y="1515986"/>
                  </a:lnTo>
                  <a:lnTo>
                    <a:pt x="1158739" y="1548422"/>
                  </a:lnTo>
                  <a:lnTo>
                    <a:pt x="1119808" y="1581089"/>
                  </a:lnTo>
                  <a:lnTo>
                    <a:pt x="1081614" y="1613975"/>
                  </a:lnTo>
                  <a:lnTo>
                    <a:pt x="1044169" y="1647073"/>
                  </a:lnTo>
                  <a:lnTo>
                    <a:pt x="1007482" y="1680372"/>
                  </a:lnTo>
                  <a:lnTo>
                    <a:pt x="971562" y="1713864"/>
                  </a:lnTo>
                  <a:lnTo>
                    <a:pt x="936420" y="1747540"/>
                  </a:lnTo>
                  <a:lnTo>
                    <a:pt x="902066" y="1781389"/>
                  </a:lnTo>
                  <a:lnTo>
                    <a:pt x="868509" y="1815402"/>
                  </a:lnTo>
                  <a:lnTo>
                    <a:pt x="835759" y="1849571"/>
                  </a:lnTo>
                  <a:lnTo>
                    <a:pt x="803826" y="1883886"/>
                  </a:lnTo>
                  <a:lnTo>
                    <a:pt x="772720" y="1918338"/>
                  </a:lnTo>
                  <a:lnTo>
                    <a:pt x="742450" y="1952917"/>
                  </a:lnTo>
                  <a:lnTo>
                    <a:pt x="713027" y="1987614"/>
                  </a:lnTo>
                  <a:lnTo>
                    <a:pt x="684460" y="2022420"/>
                  </a:lnTo>
                  <a:lnTo>
                    <a:pt x="656759" y="2057326"/>
                  </a:lnTo>
                  <a:lnTo>
                    <a:pt x="629935" y="2092321"/>
                  </a:lnTo>
                  <a:lnTo>
                    <a:pt x="603996" y="2127398"/>
                  </a:lnTo>
                  <a:lnTo>
                    <a:pt x="578953" y="2162546"/>
                  </a:lnTo>
                  <a:lnTo>
                    <a:pt x="554815" y="2197756"/>
                  </a:lnTo>
                  <a:lnTo>
                    <a:pt x="531593" y="2233020"/>
                  </a:lnTo>
                  <a:lnTo>
                    <a:pt x="509295" y="2268327"/>
                  </a:lnTo>
                  <a:lnTo>
                    <a:pt x="487933" y="2303668"/>
                  </a:lnTo>
                  <a:lnTo>
                    <a:pt x="467516" y="2339035"/>
                  </a:lnTo>
                  <a:lnTo>
                    <a:pt x="448053" y="2374417"/>
                  </a:lnTo>
                  <a:lnTo>
                    <a:pt x="429554" y="2409806"/>
                  </a:lnTo>
                  <a:lnTo>
                    <a:pt x="412031" y="2445192"/>
                  </a:lnTo>
                  <a:lnTo>
                    <a:pt x="395491" y="2480566"/>
                  </a:lnTo>
                  <a:lnTo>
                    <a:pt x="379945" y="2515919"/>
                  </a:lnTo>
                  <a:lnTo>
                    <a:pt x="365403" y="2551241"/>
                  </a:lnTo>
                  <a:lnTo>
                    <a:pt x="339370" y="2621756"/>
                  </a:lnTo>
                  <a:lnTo>
                    <a:pt x="317470" y="2692036"/>
                  </a:lnTo>
                  <a:lnTo>
                    <a:pt x="299782" y="2762007"/>
                  </a:lnTo>
                  <a:lnTo>
                    <a:pt x="286385" y="2831595"/>
                  </a:lnTo>
                  <a:lnTo>
                    <a:pt x="277358" y="2900726"/>
                  </a:lnTo>
                  <a:lnTo>
                    <a:pt x="274507" y="2935097"/>
                  </a:lnTo>
                </a:path>
              </a:pathLst>
            </a:custGeom>
            <a:grpFill/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468469" y="332359"/>
            <a:ext cx="409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Приоритетные</a:t>
            </a:r>
            <a:r>
              <a:rPr sz="2400" spc="-1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направления: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885" y="1269491"/>
            <a:ext cx="2304415" cy="4968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17475" marR="10922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 err="1" smtClean="0">
                <a:latin typeface="Calibri"/>
                <a:cs typeface="Calibri"/>
              </a:rPr>
              <a:t>Реализация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 </a:t>
            </a:r>
            <a:r>
              <a:rPr sz="1800" dirty="0">
                <a:latin typeface="Calibri"/>
                <a:cs typeface="Calibri"/>
              </a:rPr>
              <a:t>задач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воспитателями логопедической группы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3943" y="1269490"/>
            <a:ext cx="2376805" cy="4968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13384" marR="40576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Коррекционное </a:t>
            </a:r>
            <a:r>
              <a:rPr sz="1800" dirty="0">
                <a:latin typeface="Calibri"/>
                <a:cs typeface="Calibri"/>
              </a:rPr>
              <a:t>развитие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направлено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обеспечение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коррекции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недостатков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речи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у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воспитанников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ТНР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6731" y="1263015"/>
            <a:ext cx="2664460" cy="4968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7C5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Психолого-</a:t>
            </a:r>
            <a:endParaRPr sz="1800" dirty="0">
              <a:latin typeface="Calibri"/>
              <a:cs typeface="Calibri"/>
            </a:endParaRPr>
          </a:p>
          <a:p>
            <a:pPr marL="170180" marR="160655" indent="-190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педагогическое сопровождение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</a:t>
            </a:r>
            <a:r>
              <a:rPr sz="1800" spc="-50" dirty="0">
                <a:latin typeface="Calibri"/>
                <a:cs typeface="Calibri"/>
              </a:rPr>
              <a:t> с </a:t>
            </a:r>
            <a:r>
              <a:rPr sz="1800" dirty="0">
                <a:latin typeface="Calibri"/>
                <a:cs typeface="Calibri"/>
              </a:rPr>
              <a:t>ТНР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развитии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эмоционально-</a:t>
            </a:r>
            <a:r>
              <a:rPr sz="1800" spc="-10" dirty="0">
                <a:latin typeface="Calibri"/>
                <a:cs typeface="Calibri"/>
              </a:rPr>
              <a:t>волевой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сферы.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8200" y="1195578"/>
            <a:ext cx="7499984" cy="2129155"/>
            <a:chOff x="754380" y="259079"/>
            <a:chExt cx="7499984" cy="212915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6703" y="403859"/>
              <a:ext cx="1812036" cy="19842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2" y="259079"/>
              <a:ext cx="2100072" cy="1947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" y="403859"/>
              <a:ext cx="1659636" cy="1731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7909" y="76200"/>
            <a:ext cx="7239000" cy="1010019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649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Модель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образовательной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программы: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54910" y="1201292"/>
            <a:ext cx="5279390" cy="2255520"/>
            <a:chOff x="1572767" y="1388363"/>
            <a:chExt cx="5279390" cy="22555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767" y="1388363"/>
              <a:ext cx="5279135" cy="2255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30" y="1412747"/>
              <a:ext cx="5184648" cy="21602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19630" y="1412747"/>
              <a:ext cx="5184775" cy="2160270"/>
            </a:xfrm>
            <a:custGeom>
              <a:avLst/>
              <a:gdLst/>
              <a:ahLst/>
              <a:cxnLst/>
              <a:rect l="l" t="t" r="r" b="b"/>
              <a:pathLst>
                <a:path w="5184775" h="2160270">
                  <a:moveTo>
                    <a:pt x="0" y="825118"/>
                  </a:moveTo>
                  <a:lnTo>
                    <a:pt x="2592323" y="0"/>
                  </a:lnTo>
                  <a:lnTo>
                    <a:pt x="5184648" y="825118"/>
                  </a:lnTo>
                  <a:lnTo>
                    <a:pt x="4194429" y="2160269"/>
                  </a:lnTo>
                  <a:lnTo>
                    <a:pt x="990219" y="2160269"/>
                  </a:lnTo>
                  <a:lnTo>
                    <a:pt x="0" y="825118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10471" y="1767014"/>
            <a:ext cx="261810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ОБРАЗОВАТЕЛЬНЫЙ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ПРОЦЕСС: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 dirty="0">
              <a:latin typeface="Arial"/>
              <a:cs typeface="Arial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развитие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личности дошкольника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видах деятельности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учетом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возрастных, индивидуальных,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психологических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физиологических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особенностей.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2923" y="3560432"/>
            <a:ext cx="2715895" cy="1338580"/>
            <a:chOff x="190500" y="3675888"/>
            <a:chExt cx="2715895" cy="13385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3675888"/>
              <a:ext cx="2715768" cy="1338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1523" y="3717036"/>
              <a:ext cx="2592705" cy="1215390"/>
            </a:xfrm>
            <a:custGeom>
              <a:avLst/>
              <a:gdLst/>
              <a:ahLst/>
              <a:cxnLst/>
              <a:rect l="l" t="t" r="r" b="b"/>
              <a:pathLst>
                <a:path w="2592705" h="1215389">
                  <a:moveTo>
                    <a:pt x="1080071" y="1080134"/>
                  </a:moveTo>
                  <a:lnTo>
                    <a:pt x="432041" y="1080134"/>
                  </a:lnTo>
                  <a:lnTo>
                    <a:pt x="756094" y="1215136"/>
                  </a:lnTo>
                  <a:lnTo>
                    <a:pt x="1080071" y="1080134"/>
                  </a:lnTo>
                  <a:close/>
                </a:path>
                <a:path w="2592705" h="1215389">
                  <a:moveTo>
                    <a:pt x="2412301" y="0"/>
                  </a:moveTo>
                  <a:lnTo>
                    <a:pt x="180022" y="0"/>
                  </a:lnTo>
                  <a:lnTo>
                    <a:pt x="132163" y="6433"/>
                  </a:lnTo>
                  <a:lnTo>
                    <a:pt x="89159" y="24586"/>
                  </a:lnTo>
                  <a:lnTo>
                    <a:pt x="52725" y="52736"/>
                  </a:lnTo>
                  <a:lnTo>
                    <a:pt x="24577" y="89163"/>
                  </a:lnTo>
                  <a:lnTo>
                    <a:pt x="6430" y="132144"/>
                  </a:lnTo>
                  <a:lnTo>
                    <a:pt x="0" y="179958"/>
                  </a:lnTo>
                  <a:lnTo>
                    <a:pt x="0" y="900049"/>
                  </a:lnTo>
                  <a:lnTo>
                    <a:pt x="6430" y="947916"/>
                  </a:lnTo>
                  <a:lnTo>
                    <a:pt x="24577" y="990933"/>
                  </a:lnTo>
                  <a:lnTo>
                    <a:pt x="52725" y="1027382"/>
                  </a:lnTo>
                  <a:lnTo>
                    <a:pt x="89159" y="1055544"/>
                  </a:lnTo>
                  <a:lnTo>
                    <a:pt x="132163" y="1073700"/>
                  </a:lnTo>
                  <a:lnTo>
                    <a:pt x="180022" y="1080134"/>
                  </a:lnTo>
                  <a:lnTo>
                    <a:pt x="2412301" y="1080134"/>
                  </a:lnTo>
                  <a:lnTo>
                    <a:pt x="2460159" y="1073700"/>
                  </a:lnTo>
                  <a:lnTo>
                    <a:pt x="2503153" y="1055544"/>
                  </a:lnTo>
                  <a:lnTo>
                    <a:pt x="2539571" y="1027382"/>
                  </a:lnTo>
                  <a:lnTo>
                    <a:pt x="2567702" y="990933"/>
                  </a:lnTo>
                  <a:lnTo>
                    <a:pt x="2585835" y="947916"/>
                  </a:lnTo>
                  <a:lnTo>
                    <a:pt x="2592260" y="900049"/>
                  </a:lnTo>
                  <a:lnTo>
                    <a:pt x="2592260" y="179958"/>
                  </a:lnTo>
                  <a:lnTo>
                    <a:pt x="2585835" y="132144"/>
                  </a:lnTo>
                  <a:lnTo>
                    <a:pt x="2567702" y="89163"/>
                  </a:lnTo>
                  <a:lnTo>
                    <a:pt x="2539571" y="52736"/>
                  </a:lnTo>
                  <a:lnTo>
                    <a:pt x="2503153" y="24586"/>
                  </a:lnTo>
                  <a:lnTo>
                    <a:pt x="2460159" y="6433"/>
                  </a:lnTo>
                  <a:lnTo>
                    <a:pt x="241230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23" y="3717036"/>
              <a:ext cx="2592705" cy="1215390"/>
            </a:xfrm>
            <a:custGeom>
              <a:avLst/>
              <a:gdLst/>
              <a:ahLst/>
              <a:cxnLst/>
              <a:rect l="l" t="t" r="r" b="b"/>
              <a:pathLst>
                <a:path w="2592705" h="1215389">
                  <a:moveTo>
                    <a:pt x="0" y="179958"/>
                  </a:moveTo>
                  <a:lnTo>
                    <a:pt x="6430" y="132144"/>
                  </a:lnTo>
                  <a:lnTo>
                    <a:pt x="24577" y="89163"/>
                  </a:lnTo>
                  <a:lnTo>
                    <a:pt x="52725" y="52736"/>
                  </a:lnTo>
                  <a:lnTo>
                    <a:pt x="89159" y="24586"/>
                  </a:lnTo>
                  <a:lnTo>
                    <a:pt x="132163" y="6433"/>
                  </a:lnTo>
                  <a:lnTo>
                    <a:pt x="180022" y="0"/>
                  </a:lnTo>
                  <a:lnTo>
                    <a:pt x="432041" y="0"/>
                  </a:lnTo>
                  <a:lnTo>
                    <a:pt x="1080071" y="0"/>
                  </a:lnTo>
                  <a:lnTo>
                    <a:pt x="2412301" y="0"/>
                  </a:lnTo>
                  <a:lnTo>
                    <a:pt x="2460159" y="6433"/>
                  </a:lnTo>
                  <a:lnTo>
                    <a:pt x="2503153" y="24586"/>
                  </a:lnTo>
                  <a:lnTo>
                    <a:pt x="2539571" y="52736"/>
                  </a:lnTo>
                  <a:lnTo>
                    <a:pt x="2567702" y="89163"/>
                  </a:lnTo>
                  <a:lnTo>
                    <a:pt x="2585835" y="132144"/>
                  </a:lnTo>
                  <a:lnTo>
                    <a:pt x="2592260" y="179958"/>
                  </a:lnTo>
                  <a:lnTo>
                    <a:pt x="2592260" y="630046"/>
                  </a:lnTo>
                  <a:lnTo>
                    <a:pt x="2592260" y="900049"/>
                  </a:lnTo>
                  <a:lnTo>
                    <a:pt x="2585835" y="947916"/>
                  </a:lnTo>
                  <a:lnTo>
                    <a:pt x="2567702" y="990933"/>
                  </a:lnTo>
                  <a:lnTo>
                    <a:pt x="2539571" y="1027382"/>
                  </a:lnTo>
                  <a:lnTo>
                    <a:pt x="2503153" y="1055544"/>
                  </a:lnTo>
                  <a:lnTo>
                    <a:pt x="2460159" y="1073700"/>
                  </a:lnTo>
                  <a:lnTo>
                    <a:pt x="2412301" y="1080134"/>
                  </a:lnTo>
                  <a:lnTo>
                    <a:pt x="1080071" y="1080134"/>
                  </a:lnTo>
                  <a:lnTo>
                    <a:pt x="756094" y="1215136"/>
                  </a:lnTo>
                  <a:lnTo>
                    <a:pt x="432041" y="1080134"/>
                  </a:lnTo>
                  <a:lnTo>
                    <a:pt x="180022" y="1080134"/>
                  </a:lnTo>
                  <a:lnTo>
                    <a:pt x="132163" y="1073700"/>
                  </a:lnTo>
                  <a:lnTo>
                    <a:pt x="89159" y="1055544"/>
                  </a:lnTo>
                  <a:lnTo>
                    <a:pt x="52725" y="1027382"/>
                  </a:lnTo>
                  <a:lnTo>
                    <a:pt x="24577" y="990933"/>
                  </a:lnTo>
                  <a:lnTo>
                    <a:pt x="6430" y="947916"/>
                  </a:lnTo>
                  <a:lnTo>
                    <a:pt x="0" y="900049"/>
                  </a:lnTo>
                  <a:lnTo>
                    <a:pt x="0" y="630046"/>
                  </a:lnTo>
                  <a:lnTo>
                    <a:pt x="0" y="17995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52747" y="3821175"/>
            <a:ext cx="161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05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Познавательное развитие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3755" y="5250812"/>
            <a:ext cx="2715895" cy="1015365"/>
            <a:chOff x="405384" y="5547359"/>
            <a:chExt cx="2715895" cy="10153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5547359"/>
              <a:ext cx="2715767" cy="10149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7537" y="5589244"/>
              <a:ext cx="2592705" cy="891540"/>
            </a:xfrm>
            <a:custGeom>
              <a:avLst/>
              <a:gdLst/>
              <a:ahLst/>
              <a:cxnLst/>
              <a:rect l="l" t="t" r="r" b="b"/>
              <a:pathLst>
                <a:path w="2592705" h="891539">
                  <a:moveTo>
                    <a:pt x="1080084" y="792086"/>
                  </a:moveTo>
                  <a:lnTo>
                    <a:pt x="432054" y="792086"/>
                  </a:lnTo>
                  <a:lnTo>
                    <a:pt x="756094" y="891095"/>
                  </a:lnTo>
                  <a:lnTo>
                    <a:pt x="1080084" y="792086"/>
                  </a:lnTo>
                  <a:close/>
                </a:path>
                <a:path w="2592705" h="891539">
                  <a:moveTo>
                    <a:pt x="2460320" y="0"/>
                  </a:moveTo>
                  <a:lnTo>
                    <a:pt x="132029" y="0"/>
                  </a:lnTo>
                  <a:lnTo>
                    <a:pt x="90300" y="6730"/>
                  </a:lnTo>
                  <a:lnTo>
                    <a:pt x="54057" y="25471"/>
                  </a:lnTo>
                  <a:lnTo>
                    <a:pt x="25475" y="54049"/>
                  </a:lnTo>
                  <a:lnTo>
                    <a:pt x="6731" y="90289"/>
                  </a:lnTo>
                  <a:lnTo>
                    <a:pt x="0" y="132016"/>
                  </a:lnTo>
                  <a:lnTo>
                    <a:pt x="0" y="660069"/>
                  </a:lnTo>
                  <a:lnTo>
                    <a:pt x="6731" y="701797"/>
                  </a:lnTo>
                  <a:lnTo>
                    <a:pt x="25475" y="738037"/>
                  </a:lnTo>
                  <a:lnTo>
                    <a:pt x="54057" y="766614"/>
                  </a:lnTo>
                  <a:lnTo>
                    <a:pt x="90300" y="785356"/>
                  </a:lnTo>
                  <a:lnTo>
                    <a:pt x="132029" y="792086"/>
                  </a:lnTo>
                  <a:lnTo>
                    <a:pt x="2460320" y="792086"/>
                  </a:lnTo>
                  <a:lnTo>
                    <a:pt x="2502036" y="785356"/>
                  </a:lnTo>
                  <a:lnTo>
                    <a:pt x="2538259" y="766614"/>
                  </a:lnTo>
                  <a:lnTo>
                    <a:pt x="2566820" y="738037"/>
                  </a:lnTo>
                  <a:lnTo>
                    <a:pt x="2585548" y="701797"/>
                  </a:lnTo>
                  <a:lnTo>
                    <a:pt x="2592273" y="660069"/>
                  </a:lnTo>
                  <a:lnTo>
                    <a:pt x="2592273" y="132016"/>
                  </a:lnTo>
                  <a:lnTo>
                    <a:pt x="2585548" y="90289"/>
                  </a:lnTo>
                  <a:lnTo>
                    <a:pt x="2566820" y="54049"/>
                  </a:lnTo>
                  <a:lnTo>
                    <a:pt x="2538259" y="25471"/>
                  </a:lnTo>
                  <a:lnTo>
                    <a:pt x="2502036" y="6730"/>
                  </a:lnTo>
                  <a:lnTo>
                    <a:pt x="24603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537" y="5589244"/>
              <a:ext cx="2592705" cy="891540"/>
            </a:xfrm>
            <a:custGeom>
              <a:avLst/>
              <a:gdLst/>
              <a:ahLst/>
              <a:cxnLst/>
              <a:rect l="l" t="t" r="r" b="b"/>
              <a:pathLst>
                <a:path w="2592705" h="891539">
                  <a:moveTo>
                    <a:pt x="0" y="132016"/>
                  </a:moveTo>
                  <a:lnTo>
                    <a:pt x="6731" y="90289"/>
                  </a:lnTo>
                  <a:lnTo>
                    <a:pt x="25475" y="54049"/>
                  </a:lnTo>
                  <a:lnTo>
                    <a:pt x="54057" y="25471"/>
                  </a:lnTo>
                  <a:lnTo>
                    <a:pt x="90300" y="6730"/>
                  </a:lnTo>
                  <a:lnTo>
                    <a:pt x="132029" y="0"/>
                  </a:lnTo>
                  <a:lnTo>
                    <a:pt x="432054" y="0"/>
                  </a:lnTo>
                  <a:lnTo>
                    <a:pt x="1080084" y="0"/>
                  </a:lnTo>
                  <a:lnTo>
                    <a:pt x="2460320" y="0"/>
                  </a:lnTo>
                  <a:lnTo>
                    <a:pt x="2502036" y="6730"/>
                  </a:lnTo>
                  <a:lnTo>
                    <a:pt x="2538259" y="25471"/>
                  </a:lnTo>
                  <a:lnTo>
                    <a:pt x="2566820" y="54049"/>
                  </a:lnTo>
                  <a:lnTo>
                    <a:pt x="2585548" y="90289"/>
                  </a:lnTo>
                  <a:lnTo>
                    <a:pt x="2592273" y="132016"/>
                  </a:lnTo>
                  <a:lnTo>
                    <a:pt x="2592273" y="462051"/>
                  </a:lnTo>
                  <a:lnTo>
                    <a:pt x="2592273" y="660069"/>
                  </a:lnTo>
                  <a:lnTo>
                    <a:pt x="2585548" y="701797"/>
                  </a:lnTo>
                  <a:lnTo>
                    <a:pt x="2566820" y="738037"/>
                  </a:lnTo>
                  <a:lnTo>
                    <a:pt x="2538259" y="766614"/>
                  </a:lnTo>
                  <a:lnTo>
                    <a:pt x="2502036" y="785356"/>
                  </a:lnTo>
                  <a:lnTo>
                    <a:pt x="2460320" y="792086"/>
                  </a:lnTo>
                  <a:lnTo>
                    <a:pt x="1080084" y="792086"/>
                  </a:lnTo>
                  <a:lnTo>
                    <a:pt x="756094" y="891095"/>
                  </a:lnTo>
                  <a:lnTo>
                    <a:pt x="432054" y="792086"/>
                  </a:lnTo>
                  <a:lnTo>
                    <a:pt x="132029" y="792086"/>
                  </a:lnTo>
                  <a:lnTo>
                    <a:pt x="90300" y="785356"/>
                  </a:lnTo>
                  <a:lnTo>
                    <a:pt x="54057" y="766614"/>
                  </a:lnTo>
                  <a:lnTo>
                    <a:pt x="25475" y="738037"/>
                  </a:lnTo>
                  <a:lnTo>
                    <a:pt x="6731" y="701797"/>
                  </a:lnTo>
                  <a:lnTo>
                    <a:pt x="0" y="660069"/>
                  </a:lnTo>
                  <a:lnTo>
                    <a:pt x="0" y="462051"/>
                  </a:lnTo>
                  <a:lnTo>
                    <a:pt x="0" y="1320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21775" y="5550661"/>
            <a:ext cx="175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Речевое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57380" y="4239766"/>
            <a:ext cx="2715895" cy="1257300"/>
            <a:chOff x="3214116" y="4395215"/>
            <a:chExt cx="2715895" cy="125730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116" y="4395215"/>
              <a:ext cx="2715768" cy="12573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8792" y="4573523"/>
              <a:ext cx="2616708" cy="7040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75838" y="4437125"/>
              <a:ext cx="2592705" cy="1134110"/>
            </a:xfrm>
            <a:custGeom>
              <a:avLst/>
              <a:gdLst/>
              <a:ahLst/>
              <a:cxnLst/>
              <a:rect l="l" t="t" r="r" b="b"/>
              <a:pathLst>
                <a:path w="2592704" h="1134110">
                  <a:moveTo>
                    <a:pt x="1080135" y="1008126"/>
                  </a:moveTo>
                  <a:lnTo>
                    <a:pt x="432053" y="1008126"/>
                  </a:lnTo>
                  <a:lnTo>
                    <a:pt x="756158" y="1134110"/>
                  </a:lnTo>
                  <a:lnTo>
                    <a:pt x="1080135" y="1008126"/>
                  </a:lnTo>
                  <a:close/>
                </a:path>
                <a:path w="2592704" h="1134110">
                  <a:moveTo>
                    <a:pt x="2424303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41"/>
                  </a:lnTo>
                  <a:lnTo>
                    <a:pt x="22930" y="924870"/>
                  </a:lnTo>
                  <a:lnTo>
                    <a:pt x="49196" y="958881"/>
                  </a:lnTo>
                  <a:lnTo>
                    <a:pt x="83199" y="985167"/>
                  </a:lnTo>
                  <a:lnTo>
                    <a:pt x="123339" y="1002118"/>
                  </a:lnTo>
                  <a:lnTo>
                    <a:pt x="168021" y="1008126"/>
                  </a:lnTo>
                  <a:lnTo>
                    <a:pt x="2424303" y="1008126"/>
                  </a:lnTo>
                  <a:lnTo>
                    <a:pt x="2468984" y="1002118"/>
                  </a:lnTo>
                  <a:lnTo>
                    <a:pt x="2509124" y="985167"/>
                  </a:lnTo>
                  <a:lnTo>
                    <a:pt x="2543127" y="958881"/>
                  </a:lnTo>
                  <a:lnTo>
                    <a:pt x="2569393" y="924870"/>
                  </a:lnTo>
                  <a:lnTo>
                    <a:pt x="2586325" y="884741"/>
                  </a:lnTo>
                  <a:lnTo>
                    <a:pt x="2592324" y="840105"/>
                  </a:lnTo>
                  <a:lnTo>
                    <a:pt x="2592324" y="168021"/>
                  </a:lnTo>
                  <a:lnTo>
                    <a:pt x="2586325" y="123339"/>
                  </a:lnTo>
                  <a:lnTo>
                    <a:pt x="2569393" y="83199"/>
                  </a:lnTo>
                  <a:lnTo>
                    <a:pt x="2543127" y="49196"/>
                  </a:lnTo>
                  <a:lnTo>
                    <a:pt x="2509124" y="22930"/>
                  </a:lnTo>
                  <a:lnTo>
                    <a:pt x="2468984" y="5998"/>
                  </a:lnTo>
                  <a:lnTo>
                    <a:pt x="24243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5838" y="4437125"/>
              <a:ext cx="2592705" cy="1134110"/>
            </a:xfrm>
            <a:custGeom>
              <a:avLst/>
              <a:gdLst/>
              <a:ahLst/>
              <a:cxnLst/>
              <a:rect l="l" t="t" r="r" b="b"/>
              <a:pathLst>
                <a:path w="2592704" h="1134110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432053" y="0"/>
                  </a:lnTo>
                  <a:lnTo>
                    <a:pt x="1080135" y="0"/>
                  </a:lnTo>
                  <a:lnTo>
                    <a:pt x="2424303" y="0"/>
                  </a:lnTo>
                  <a:lnTo>
                    <a:pt x="2468984" y="5998"/>
                  </a:lnTo>
                  <a:lnTo>
                    <a:pt x="2509124" y="22930"/>
                  </a:lnTo>
                  <a:lnTo>
                    <a:pt x="2543127" y="49196"/>
                  </a:lnTo>
                  <a:lnTo>
                    <a:pt x="2569393" y="83199"/>
                  </a:lnTo>
                  <a:lnTo>
                    <a:pt x="2586325" y="123339"/>
                  </a:lnTo>
                  <a:lnTo>
                    <a:pt x="2592324" y="168021"/>
                  </a:lnTo>
                  <a:lnTo>
                    <a:pt x="2592324" y="588010"/>
                  </a:lnTo>
                  <a:lnTo>
                    <a:pt x="2592324" y="840105"/>
                  </a:lnTo>
                  <a:lnTo>
                    <a:pt x="2586325" y="884741"/>
                  </a:lnTo>
                  <a:lnTo>
                    <a:pt x="2569393" y="924870"/>
                  </a:lnTo>
                  <a:lnTo>
                    <a:pt x="2543127" y="958881"/>
                  </a:lnTo>
                  <a:lnTo>
                    <a:pt x="2509124" y="985167"/>
                  </a:lnTo>
                  <a:lnTo>
                    <a:pt x="2468984" y="1002118"/>
                  </a:lnTo>
                  <a:lnTo>
                    <a:pt x="2424303" y="1008126"/>
                  </a:lnTo>
                  <a:lnTo>
                    <a:pt x="1080135" y="1008126"/>
                  </a:lnTo>
                  <a:lnTo>
                    <a:pt x="756158" y="1134110"/>
                  </a:lnTo>
                  <a:lnTo>
                    <a:pt x="432053" y="1008126"/>
                  </a:lnTo>
                  <a:lnTo>
                    <a:pt x="168021" y="1008126"/>
                  </a:lnTo>
                  <a:lnTo>
                    <a:pt x="123339" y="1002118"/>
                  </a:lnTo>
                  <a:lnTo>
                    <a:pt x="83199" y="985167"/>
                  </a:lnTo>
                  <a:lnTo>
                    <a:pt x="49196" y="958881"/>
                  </a:lnTo>
                  <a:lnTo>
                    <a:pt x="22930" y="924870"/>
                  </a:lnTo>
                  <a:lnTo>
                    <a:pt x="5998" y="884741"/>
                  </a:lnTo>
                  <a:lnTo>
                    <a:pt x="0" y="840105"/>
                  </a:lnTo>
                  <a:lnTo>
                    <a:pt x="0" y="588010"/>
                  </a:lnTo>
                  <a:lnTo>
                    <a:pt x="0" y="16802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24715" y="4500372"/>
            <a:ext cx="2231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Художественно-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эстетическое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91006" y="5234113"/>
            <a:ext cx="2715895" cy="932815"/>
            <a:chOff x="6166103" y="5404103"/>
            <a:chExt cx="2715895" cy="93281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6103" y="5404103"/>
              <a:ext cx="2715768" cy="9326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28206" y="5445251"/>
              <a:ext cx="2592705" cy="810260"/>
            </a:xfrm>
            <a:custGeom>
              <a:avLst/>
              <a:gdLst/>
              <a:ahLst/>
              <a:cxnLst/>
              <a:rect l="l" t="t" r="r" b="b"/>
              <a:pathLst>
                <a:path w="2592704" h="810260">
                  <a:moveTo>
                    <a:pt x="1080135" y="720051"/>
                  </a:moveTo>
                  <a:lnTo>
                    <a:pt x="432053" y="720051"/>
                  </a:lnTo>
                  <a:lnTo>
                    <a:pt x="756031" y="810056"/>
                  </a:lnTo>
                  <a:lnTo>
                    <a:pt x="1080135" y="720051"/>
                  </a:lnTo>
                  <a:close/>
                </a:path>
                <a:path w="2592704" h="810260">
                  <a:moveTo>
                    <a:pt x="2472309" y="0"/>
                  </a:moveTo>
                  <a:lnTo>
                    <a:pt x="120014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5"/>
                  </a:lnTo>
                  <a:lnTo>
                    <a:pt x="0" y="600036"/>
                  </a:lnTo>
                  <a:lnTo>
                    <a:pt x="9429" y="646751"/>
                  </a:lnTo>
                  <a:lnTo>
                    <a:pt x="35147" y="684899"/>
                  </a:lnTo>
                  <a:lnTo>
                    <a:pt x="73294" y="710620"/>
                  </a:lnTo>
                  <a:lnTo>
                    <a:pt x="120014" y="720051"/>
                  </a:lnTo>
                  <a:lnTo>
                    <a:pt x="2472309" y="720051"/>
                  </a:lnTo>
                  <a:lnTo>
                    <a:pt x="2518975" y="710620"/>
                  </a:lnTo>
                  <a:lnTo>
                    <a:pt x="2557129" y="684899"/>
                  </a:lnTo>
                  <a:lnTo>
                    <a:pt x="2582876" y="646751"/>
                  </a:lnTo>
                  <a:lnTo>
                    <a:pt x="2592323" y="600036"/>
                  </a:lnTo>
                  <a:lnTo>
                    <a:pt x="2592323" y="120015"/>
                  </a:lnTo>
                  <a:lnTo>
                    <a:pt x="2582876" y="73294"/>
                  </a:lnTo>
                  <a:lnTo>
                    <a:pt x="2557129" y="35147"/>
                  </a:lnTo>
                  <a:lnTo>
                    <a:pt x="2518975" y="9429"/>
                  </a:lnTo>
                  <a:lnTo>
                    <a:pt x="247230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28206" y="5445251"/>
              <a:ext cx="2592705" cy="810260"/>
            </a:xfrm>
            <a:custGeom>
              <a:avLst/>
              <a:gdLst/>
              <a:ahLst/>
              <a:cxnLst/>
              <a:rect l="l" t="t" r="r" b="b"/>
              <a:pathLst>
                <a:path w="2592704" h="810260">
                  <a:moveTo>
                    <a:pt x="0" y="120015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4" y="0"/>
                  </a:lnTo>
                  <a:lnTo>
                    <a:pt x="432053" y="0"/>
                  </a:lnTo>
                  <a:lnTo>
                    <a:pt x="1080135" y="0"/>
                  </a:lnTo>
                  <a:lnTo>
                    <a:pt x="2472309" y="0"/>
                  </a:lnTo>
                  <a:lnTo>
                    <a:pt x="2518975" y="9429"/>
                  </a:lnTo>
                  <a:lnTo>
                    <a:pt x="2557129" y="35147"/>
                  </a:lnTo>
                  <a:lnTo>
                    <a:pt x="2582876" y="73294"/>
                  </a:lnTo>
                  <a:lnTo>
                    <a:pt x="2592323" y="120015"/>
                  </a:lnTo>
                  <a:lnTo>
                    <a:pt x="2592323" y="420014"/>
                  </a:lnTo>
                  <a:lnTo>
                    <a:pt x="2592323" y="600036"/>
                  </a:lnTo>
                  <a:lnTo>
                    <a:pt x="2582876" y="646751"/>
                  </a:lnTo>
                  <a:lnTo>
                    <a:pt x="2557129" y="684899"/>
                  </a:lnTo>
                  <a:lnTo>
                    <a:pt x="2518975" y="710620"/>
                  </a:lnTo>
                  <a:lnTo>
                    <a:pt x="2472309" y="720051"/>
                  </a:lnTo>
                  <a:lnTo>
                    <a:pt x="1080135" y="720051"/>
                  </a:lnTo>
                  <a:lnTo>
                    <a:pt x="756031" y="810056"/>
                  </a:lnTo>
                  <a:lnTo>
                    <a:pt x="432053" y="720051"/>
                  </a:lnTo>
                  <a:lnTo>
                    <a:pt x="120014" y="720051"/>
                  </a:lnTo>
                  <a:lnTo>
                    <a:pt x="73294" y="710620"/>
                  </a:lnTo>
                  <a:lnTo>
                    <a:pt x="35147" y="684899"/>
                  </a:lnTo>
                  <a:lnTo>
                    <a:pt x="9429" y="646751"/>
                  </a:lnTo>
                  <a:lnTo>
                    <a:pt x="0" y="600036"/>
                  </a:lnTo>
                  <a:lnTo>
                    <a:pt x="0" y="420014"/>
                  </a:lnTo>
                  <a:lnTo>
                    <a:pt x="0" y="1200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87487" y="5460308"/>
            <a:ext cx="212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34870" y="3582034"/>
            <a:ext cx="2715895" cy="1338580"/>
            <a:chOff x="6166103" y="3243072"/>
            <a:chExt cx="2715895" cy="13385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6103" y="3243072"/>
              <a:ext cx="2715768" cy="133807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28206" y="3284982"/>
              <a:ext cx="2592705" cy="1215390"/>
            </a:xfrm>
            <a:custGeom>
              <a:avLst/>
              <a:gdLst/>
              <a:ahLst/>
              <a:cxnLst/>
              <a:rect l="l" t="t" r="r" b="b"/>
              <a:pathLst>
                <a:path w="2592704" h="1215389">
                  <a:moveTo>
                    <a:pt x="1080135" y="1080134"/>
                  </a:moveTo>
                  <a:lnTo>
                    <a:pt x="432053" y="1080134"/>
                  </a:lnTo>
                  <a:lnTo>
                    <a:pt x="756031" y="1215135"/>
                  </a:lnTo>
                  <a:lnTo>
                    <a:pt x="1080135" y="1080134"/>
                  </a:lnTo>
                  <a:close/>
                </a:path>
                <a:path w="2592704" h="1215389">
                  <a:moveTo>
                    <a:pt x="2412238" y="0"/>
                  </a:moveTo>
                  <a:lnTo>
                    <a:pt x="179958" y="0"/>
                  </a:lnTo>
                  <a:lnTo>
                    <a:pt x="132100" y="6434"/>
                  </a:lnTo>
                  <a:lnTo>
                    <a:pt x="89106" y="24590"/>
                  </a:lnTo>
                  <a:lnTo>
                    <a:pt x="52689" y="52752"/>
                  </a:lnTo>
                  <a:lnTo>
                    <a:pt x="24558" y="89201"/>
                  </a:lnTo>
                  <a:lnTo>
                    <a:pt x="6424" y="132218"/>
                  </a:lnTo>
                  <a:lnTo>
                    <a:pt x="0" y="180085"/>
                  </a:lnTo>
                  <a:lnTo>
                    <a:pt x="0" y="900048"/>
                  </a:lnTo>
                  <a:lnTo>
                    <a:pt x="6424" y="947916"/>
                  </a:lnTo>
                  <a:lnTo>
                    <a:pt x="24558" y="990933"/>
                  </a:lnTo>
                  <a:lnTo>
                    <a:pt x="52689" y="1027382"/>
                  </a:lnTo>
                  <a:lnTo>
                    <a:pt x="89106" y="1055544"/>
                  </a:lnTo>
                  <a:lnTo>
                    <a:pt x="132100" y="1073700"/>
                  </a:lnTo>
                  <a:lnTo>
                    <a:pt x="179958" y="1080134"/>
                  </a:lnTo>
                  <a:lnTo>
                    <a:pt x="2412238" y="1080134"/>
                  </a:lnTo>
                  <a:lnTo>
                    <a:pt x="2460105" y="1073700"/>
                  </a:lnTo>
                  <a:lnTo>
                    <a:pt x="2503122" y="1055544"/>
                  </a:lnTo>
                  <a:lnTo>
                    <a:pt x="2539571" y="1027382"/>
                  </a:lnTo>
                  <a:lnTo>
                    <a:pt x="2567733" y="990933"/>
                  </a:lnTo>
                  <a:lnTo>
                    <a:pt x="2585889" y="947916"/>
                  </a:lnTo>
                  <a:lnTo>
                    <a:pt x="2592323" y="900048"/>
                  </a:lnTo>
                  <a:lnTo>
                    <a:pt x="2592323" y="180085"/>
                  </a:lnTo>
                  <a:lnTo>
                    <a:pt x="2585889" y="132218"/>
                  </a:lnTo>
                  <a:lnTo>
                    <a:pt x="2567733" y="89201"/>
                  </a:lnTo>
                  <a:lnTo>
                    <a:pt x="2539571" y="52752"/>
                  </a:lnTo>
                  <a:lnTo>
                    <a:pt x="2503122" y="24590"/>
                  </a:lnTo>
                  <a:lnTo>
                    <a:pt x="2460105" y="6434"/>
                  </a:lnTo>
                  <a:lnTo>
                    <a:pt x="241223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28206" y="3284982"/>
              <a:ext cx="2592705" cy="1215390"/>
            </a:xfrm>
            <a:custGeom>
              <a:avLst/>
              <a:gdLst/>
              <a:ahLst/>
              <a:cxnLst/>
              <a:rect l="l" t="t" r="r" b="b"/>
              <a:pathLst>
                <a:path w="2592704" h="1215389">
                  <a:moveTo>
                    <a:pt x="0" y="180085"/>
                  </a:moveTo>
                  <a:lnTo>
                    <a:pt x="6424" y="132218"/>
                  </a:lnTo>
                  <a:lnTo>
                    <a:pt x="24558" y="89201"/>
                  </a:lnTo>
                  <a:lnTo>
                    <a:pt x="52689" y="52752"/>
                  </a:lnTo>
                  <a:lnTo>
                    <a:pt x="89106" y="24590"/>
                  </a:lnTo>
                  <a:lnTo>
                    <a:pt x="132100" y="6434"/>
                  </a:lnTo>
                  <a:lnTo>
                    <a:pt x="179958" y="0"/>
                  </a:lnTo>
                  <a:lnTo>
                    <a:pt x="432053" y="0"/>
                  </a:lnTo>
                  <a:lnTo>
                    <a:pt x="1080135" y="0"/>
                  </a:lnTo>
                  <a:lnTo>
                    <a:pt x="2412238" y="0"/>
                  </a:lnTo>
                  <a:lnTo>
                    <a:pt x="2460105" y="6434"/>
                  </a:lnTo>
                  <a:lnTo>
                    <a:pt x="2503122" y="24590"/>
                  </a:lnTo>
                  <a:lnTo>
                    <a:pt x="2539571" y="52752"/>
                  </a:lnTo>
                  <a:lnTo>
                    <a:pt x="2567733" y="89201"/>
                  </a:lnTo>
                  <a:lnTo>
                    <a:pt x="2585889" y="132218"/>
                  </a:lnTo>
                  <a:lnTo>
                    <a:pt x="2592323" y="180085"/>
                  </a:lnTo>
                  <a:lnTo>
                    <a:pt x="2592323" y="630046"/>
                  </a:lnTo>
                  <a:lnTo>
                    <a:pt x="2592323" y="900048"/>
                  </a:lnTo>
                  <a:lnTo>
                    <a:pt x="2585889" y="947916"/>
                  </a:lnTo>
                  <a:lnTo>
                    <a:pt x="2567733" y="990933"/>
                  </a:lnTo>
                  <a:lnTo>
                    <a:pt x="2539571" y="1027382"/>
                  </a:lnTo>
                  <a:lnTo>
                    <a:pt x="2503122" y="1055544"/>
                  </a:lnTo>
                  <a:lnTo>
                    <a:pt x="2460105" y="1073700"/>
                  </a:lnTo>
                  <a:lnTo>
                    <a:pt x="2412238" y="1080134"/>
                  </a:lnTo>
                  <a:lnTo>
                    <a:pt x="1080135" y="1080134"/>
                  </a:lnTo>
                  <a:lnTo>
                    <a:pt x="756031" y="1215135"/>
                  </a:lnTo>
                  <a:lnTo>
                    <a:pt x="432053" y="1080134"/>
                  </a:lnTo>
                  <a:lnTo>
                    <a:pt x="179958" y="1080134"/>
                  </a:lnTo>
                  <a:lnTo>
                    <a:pt x="132100" y="1073700"/>
                  </a:lnTo>
                  <a:lnTo>
                    <a:pt x="89106" y="1055544"/>
                  </a:lnTo>
                  <a:lnTo>
                    <a:pt x="52689" y="1027382"/>
                  </a:lnTo>
                  <a:lnTo>
                    <a:pt x="24558" y="990933"/>
                  </a:lnTo>
                  <a:lnTo>
                    <a:pt x="6424" y="947916"/>
                  </a:lnTo>
                  <a:lnTo>
                    <a:pt x="0" y="900048"/>
                  </a:lnTo>
                  <a:lnTo>
                    <a:pt x="0" y="630046"/>
                  </a:lnTo>
                  <a:lnTo>
                    <a:pt x="0" y="18008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94229" y="3724927"/>
            <a:ext cx="1797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 коммуникативное развитие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042" y="242841"/>
            <a:ext cx="7708558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0" marR="5080" indent="-2628265">
              <a:lnSpc>
                <a:spcPct val="100000"/>
              </a:lnSpc>
              <a:spcBef>
                <a:spcPts val="95"/>
              </a:spcBef>
            </a:pPr>
            <a:r>
              <a:rPr lang="ru-RU" dirty="0" smtClean="0"/>
              <a:t>Образовательные задачи решаются: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16666" y="2538982"/>
            <a:ext cx="2686812" cy="3118104"/>
            <a:chOff x="420624" y="2106167"/>
            <a:chExt cx="2686812" cy="3118104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4" y="2106167"/>
              <a:ext cx="2686812" cy="3118104"/>
            </a:xfrm>
            <a:prstGeom prst="rect">
              <a:avLst/>
            </a:prstGeom>
            <a:grpFill/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37" y="2132837"/>
              <a:ext cx="2592324" cy="3024377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467537" y="2132837"/>
              <a:ext cx="2592705" cy="3024505"/>
            </a:xfrm>
            <a:custGeom>
              <a:avLst/>
              <a:gdLst/>
              <a:ahLst/>
              <a:cxnLst/>
              <a:rect l="l" t="t" r="r" b="b"/>
              <a:pathLst>
                <a:path w="2592705" h="3024504">
                  <a:moveTo>
                    <a:pt x="0" y="3024377"/>
                  </a:moveTo>
                  <a:lnTo>
                    <a:pt x="2592324" y="3024377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3024377"/>
                  </a:lnTo>
                  <a:close/>
                </a:path>
              </a:pathLst>
            </a:custGeom>
            <a:grpFill/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9593" y="2681691"/>
            <a:ext cx="254077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1185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latin typeface="Calibri"/>
                <a:cs typeface="Calibri"/>
              </a:rPr>
              <a:t>В ходе с</a:t>
            </a:r>
            <a:r>
              <a:rPr sz="1800" spc="-10" dirty="0" err="1" smtClean="0">
                <a:latin typeface="Calibri"/>
                <a:cs typeface="Calibri"/>
              </a:rPr>
              <a:t>овместной</a:t>
            </a:r>
            <a:r>
              <a:rPr lang="ru-RU" spc="-10" dirty="0" smtClean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деятельности</a:t>
            </a:r>
            <a:r>
              <a:rPr sz="1800" spc="-7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взрослого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(воспитателя,</a:t>
            </a:r>
            <a:endParaRPr sz="1800" dirty="0">
              <a:latin typeface="Calibri"/>
              <a:cs typeface="Calibri"/>
            </a:endParaRPr>
          </a:p>
          <a:p>
            <a:pPr marL="210820" marR="201930" indent="9398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учителя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логопеда, педагога-психолога,</a:t>
            </a:r>
            <a:endParaRPr sz="1800" dirty="0">
              <a:latin typeface="Calibri"/>
              <a:cs typeface="Calibri"/>
            </a:endParaRPr>
          </a:p>
          <a:p>
            <a:pPr marL="49847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музыкального</a:t>
            </a:r>
            <a:endParaRPr sz="1800" dirty="0">
              <a:latin typeface="Calibri"/>
              <a:cs typeface="Calibri"/>
            </a:endParaRPr>
          </a:p>
          <a:p>
            <a:pPr marL="48196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руководителя)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41345" y="2133600"/>
            <a:ext cx="2767965" cy="3119755"/>
            <a:chOff x="3144011" y="1673351"/>
            <a:chExt cx="2767965" cy="31197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3" y="1673351"/>
              <a:ext cx="2686812" cy="31196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011" y="2296667"/>
              <a:ext cx="2767584" cy="1801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3828" y="1700783"/>
              <a:ext cx="2592323" cy="302437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7840" y="2171154"/>
            <a:ext cx="2592705" cy="30245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7C5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635000" marR="110489" indent="-5156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ходе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самостоятельной деятельности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13854" y="2538791"/>
            <a:ext cx="2711450" cy="3118485"/>
            <a:chOff x="5964935" y="2465832"/>
            <a:chExt cx="2711450" cy="3118485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4935" y="2465832"/>
              <a:ext cx="2686812" cy="3118104"/>
            </a:xfrm>
            <a:prstGeom prst="rect">
              <a:avLst/>
            </a:prstGeom>
            <a:grpFill/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0843" y="3500628"/>
              <a:ext cx="2685288" cy="978408"/>
            </a:xfrm>
            <a:prstGeom prst="rect">
              <a:avLst/>
            </a:prstGeom>
            <a:grpFill/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2179" y="2492883"/>
              <a:ext cx="2592324" cy="3024378"/>
            </a:xfrm>
            <a:prstGeom prst="rect">
              <a:avLst/>
            </a:prstGeom>
            <a:grpFill/>
          </p:spPr>
        </p:pic>
        <p:sp>
          <p:nvSpPr>
            <p:cNvPr id="18" name="object 18"/>
            <p:cNvSpPr/>
            <p:nvPr/>
          </p:nvSpPr>
          <p:spPr>
            <a:xfrm>
              <a:off x="6012179" y="2492883"/>
              <a:ext cx="2592705" cy="3024505"/>
            </a:xfrm>
            <a:custGeom>
              <a:avLst/>
              <a:gdLst/>
              <a:ahLst/>
              <a:cxnLst/>
              <a:rect l="l" t="t" r="r" b="b"/>
              <a:pathLst>
                <a:path w="2592704" h="3024504">
                  <a:moveTo>
                    <a:pt x="0" y="3024378"/>
                  </a:moveTo>
                  <a:lnTo>
                    <a:pt x="2592324" y="3024378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3024378"/>
                  </a:lnTo>
                  <a:close/>
                </a:path>
              </a:pathLst>
            </a:custGeom>
            <a:grpFill/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33373" y="3311778"/>
            <a:ext cx="22980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ходе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взаимодействия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семьями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воспитанников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8207" y="2257856"/>
            <a:ext cx="5404881" cy="4314747"/>
            <a:chOff x="394715" y="2172921"/>
            <a:chExt cx="5404881" cy="4314747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715" y="4651248"/>
              <a:ext cx="2752344" cy="1836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4348" y="2172921"/>
              <a:ext cx="2365248" cy="157733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4" y="4551995"/>
            <a:ext cx="2788919" cy="1792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94376" y="110637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семьёй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1543050" y="3086099"/>
            <a:ext cx="6016933" cy="2552885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object 28"/>
          <p:cNvSpPr txBox="1"/>
          <p:nvPr/>
        </p:nvSpPr>
        <p:spPr>
          <a:xfrm>
            <a:off x="2134966" y="3718095"/>
            <a:ext cx="2513171" cy="13381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204" indent="-96679">
              <a:spcBef>
                <a:spcPts val="75"/>
              </a:spcBef>
              <a:buFont typeface="Arial MT"/>
              <a:buChar char="•"/>
              <a:tabLst>
                <a:tab pos="106204" algn="l"/>
              </a:tabLst>
            </a:pPr>
            <a:r>
              <a:rPr lang="ru-RU" sz="1350" spc="-8" dirty="0">
                <a:latin typeface="Calibri"/>
                <a:cs typeface="Calibri"/>
              </a:rPr>
              <a:t>Праздники, досуги, развлечения</a:t>
            </a:r>
          </a:p>
          <a:p>
            <a:pPr marL="106204" indent="-96679">
              <a:spcBef>
                <a:spcPts val="75"/>
              </a:spcBef>
              <a:buFont typeface="Arial MT"/>
              <a:buChar char="•"/>
              <a:tabLst>
                <a:tab pos="106204" algn="l"/>
              </a:tabLst>
            </a:pPr>
            <a:r>
              <a:rPr sz="1350" spc="-8" dirty="0" err="1">
                <a:latin typeface="Calibri"/>
                <a:cs typeface="Calibri"/>
              </a:rPr>
              <a:t>Проект</a:t>
            </a:r>
            <a:r>
              <a:rPr lang="ru-RU" sz="1350" spc="-8" dirty="0" err="1">
                <a:latin typeface="Calibri"/>
                <a:cs typeface="Calibri"/>
              </a:rPr>
              <a:t>ная</a:t>
            </a:r>
            <a:r>
              <a:rPr lang="ru-RU" sz="1350" spc="-8" dirty="0">
                <a:latin typeface="Calibri"/>
                <a:cs typeface="Calibri"/>
              </a:rPr>
              <a:t> деятельность</a:t>
            </a:r>
            <a:endParaRPr sz="1350" dirty="0">
              <a:latin typeface="Calibri"/>
              <a:cs typeface="Calibri"/>
            </a:endParaRPr>
          </a:p>
          <a:p>
            <a:pPr marL="106204" indent="-96679">
              <a:buFont typeface="Arial MT"/>
              <a:buChar char="•"/>
              <a:tabLst>
                <a:tab pos="106204" algn="l"/>
              </a:tabLst>
            </a:pPr>
            <a:r>
              <a:rPr sz="1350" dirty="0">
                <a:latin typeface="Calibri"/>
                <a:cs typeface="Calibri"/>
              </a:rPr>
              <a:t>Конкурсы,</a:t>
            </a:r>
            <a:r>
              <a:rPr sz="1350" spc="-56" dirty="0">
                <a:latin typeface="Calibri"/>
                <a:cs typeface="Calibri"/>
              </a:rPr>
              <a:t> </a:t>
            </a:r>
            <a:r>
              <a:rPr sz="1350" dirty="0" err="1">
                <a:latin typeface="Calibri"/>
                <a:cs typeface="Calibri"/>
              </a:rPr>
              <a:t>смотры</a:t>
            </a:r>
            <a:endParaRPr sz="1350" dirty="0">
              <a:latin typeface="Calibri"/>
              <a:cs typeface="Calibri"/>
            </a:endParaRPr>
          </a:p>
          <a:p>
            <a:pPr marL="106204" indent="-96679">
              <a:buFont typeface="Arial MT"/>
              <a:buChar char="•"/>
              <a:tabLst>
                <a:tab pos="106204" algn="l"/>
              </a:tabLst>
            </a:pPr>
            <a:r>
              <a:rPr sz="1350" dirty="0">
                <a:latin typeface="Calibri"/>
                <a:cs typeface="Calibri"/>
              </a:rPr>
              <a:t>Совместные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экскурсии</a:t>
            </a:r>
            <a:endParaRPr sz="1350" dirty="0">
              <a:latin typeface="Calibri"/>
              <a:cs typeface="Calibri"/>
            </a:endParaRPr>
          </a:p>
          <a:p>
            <a:pPr marL="106204" indent="-96679">
              <a:buFont typeface="Arial MT"/>
              <a:buChar char="•"/>
              <a:tabLst>
                <a:tab pos="106204" algn="l"/>
              </a:tabLst>
            </a:pPr>
            <a:r>
              <a:rPr lang="ru-RU" sz="1350" spc="-8" dirty="0">
                <a:latin typeface="Calibri"/>
                <a:cs typeface="Calibri"/>
              </a:rPr>
              <a:t>Мастер-классы</a:t>
            </a:r>
          </a:p>
          <a:p>
            <a:pPr marL="106204" indent="-96679">
              <a:buFont typeface="Arial MT"/>
              <a:buChar char="•"/>
              <a:tabLst>
                <a:tab pos="106204" algn="l"/>
              </a:tabLst>
            </a:pPr>
            <a:r>
              <a:rPr lang="ru-RU" spc="-8" dirty="0">
                <a:latin typeface="Calibri"/>
                <a:cs typeface="Calibri"/>
              </a:rPr>
              <a:t>Дни открытых дверей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70118" y="3838359"/>
            <a:ext cx="2254457" cy="10483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204" indent="-96679" algn="r">
              <a:spcBef>
                <a:spcPts val="75"/>
              </a:spcBef>
              <a:buFont typeface="Arial MT"/>
              <a:buChar char="•"/>
              <a:tabLst>
                <a:tab pos="106204" algn="l"/>
              </a:tabLst>
            </a:pPr>
            <a:r>
              <a:rPr lang="ru-RU" sz="1350" spc="-8" dirty="0">
                <a:latin typeface="Calibri"/>
                <a:cs typeface="Calibri"/>
              </a:rPr>
              <a:t>Социальные сети, сайт ДОУ</a:t>
            </a:r>
            <a:endParaRPr sz="1350" dirty="0">
              <a:latin typeface="Calibri"/>
              <a:cs typeface="Calibri"/>
            </a:endParaRPr>
          </a:p>
          <a:p>
            <a:pPr marL="106204" indent="-96679" algn="r">
              <a:buFont typeface="Arial MT"/>
              <a:buChar char="•"/>
              <a:tabLst>
                <a:tab pos="106204" algn="l"/>
              </a:tabLst>
            </a:pPr>
            <a:r>
              <a:rPr lang="ru-RU" sz="1350" spc="-8" dirty="0">
                <a:latin typeface="Calibri"/>
                <a:cs typeface="Calibri"/>
              </a:rPr>
              <a:t>Родительские университеты</a:t>
            </a:r>
            <a:endParaRPr sz="1350" dirty="0">
              <a:latin typeface="Calibri"/>
              <a:cs typeface="Calibri"/>
            </a:endParaRPr>
          </a:p>
          <a:p>
            <a:pPr marL="106204" indent="-96679" algn="r">
              <a:buFont typeface="Arial MT"/>
              <a:buChar char="•"/>
              <a:tabLst>
                <a:tab pos="106204" algn="l"/>
              </a:tabLst>
            </a:pPr>
            <a:r>
              <a:rPr sz="1350" spc="-8" dirty="0">
                <a:latin typeface="Calibri"/>
                <a:cs typeface="Calibri"/>
              </a:rPr>
              <a:t>Акции</a:t>
            </a:r>
            <a:endParaRPr sz="1350" dirty="0">
              <a:latin typeface="Calibri"/>
              <a:cs typeface="Calibri"/>
            </a:endParaRPr>
          </a:p>
          <a:p>
            <a:pPr marL="106204" indent="-96679" algn="r">
              <a:buFont typeface="Arial MT"/>
              <a:buChar char="•"/>
              <a:tabLst>
                <a:tab pos="106204" algn="l"/>
              </a:tabLst>
            </a:pPr>
            <a:r>
              <a:rPr lang="ru-RU" sz="1350" spc="-19" dirty="0">
                <a:latin typeface="Calibri"/>
                <a:cs typeface="Calibri"/>
              </a:rPr>
              <a:t>Творческие мастерские</a:t>
            </a:r>
            <a:endParaRPr sz="1350" dirty="0">
              <a:latin typeface="Calibri"/>
              <a:cs typeface="Calibri"/>
            </a:endParaRPr>
          </a:p>
          <a:p>
            <a:pPr marL="106204" indent="-96679" algn="r">
              <a:buFont typeface="Arial MT"/>
              <a:buChar char="•"/>
              <a:tabLst>
                <a:tab pos="106204" algn="l"/>
              </a:tabLst>
            </a:pPr>
            <a:r>
              <a:rPr sz="1350" spc="-15" dirty="0">
                <a:latin typeface="Calibri"/>
                <a:cs typeface="Calibri"/>
              </a:rPr>
              <a:t>Родительский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собрания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2052" name="Picture 4" descr="https://avatars.mds.yandex.net/i?id=a8535ffb3a1c8a343f13ffc5957cebac611ec62d-30278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82" y="1695430"/>
            <a:ext cx="1803337" cy="1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29620"/>
            <a:ext cx="264599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866046" y="5071847"/>
            <a:ext cx="3371850" cy="6642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ПРОСВЕЩЕНИЯ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48" y="260205"/>
            <a:ext cx="7882890" cy="128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2945" marR="5080" indent="-662305">
              <a:lnSpc>
                <a:spcPct val="100000"/>
              </a:lnSpc>
              <a:spcBef>
                <a:spcPts val="95"/>
              </a:spcBef>
            </a:pPr>
            <a:r>
              <a:rPr dirty="0"/>
              <a:t>Планируемые</a:t>
            </a:r>
            <a:r>
              <a:rPr spc="-175" dirty="0"/>
              <a:t> </a:t>
            </a:r>
            <a:r>
              <a:rPr spc="-20" dirty="0"/>
              <a:t>результаты</a:t>
            </a:r>
            <a:r>
              <a:rPr spc="-145" dirty="0"/>
              <a:t> </a:t>
            </a:r>
            <a:r>
              <a:rPr spc="-10" dirty="0"/>
              <a:t>освоения воспитанниками</a:t>
            </a:r>
            <a:r>
              <a:rPr spc="-135" dirty="0"/>
              <a:t> </a:t>
            </a:r>
            <a:r>
              <a:rPr spc="-10" dirty="0"/>
              <a:t>программы: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2282" y="1676400"/>
            <a:ext cx="8887967" cy="4786884"/>
            <a:chOff x="64007" y="1495044"/>
            <a:chExt cx="8887967" cy="47868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280" y="1596549"/>
              <a:ext cx="7848854" cy="4392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387" y="1628787"/>
              <a:ext cx="1154036" cy="7920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4" y="4809744"/>
              <a:ext cx="1083564" cy="1472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9791" y="5024628"/>
              <a:ext cx="1472183" cy="1257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7" y="1495044"/>
              <a:ext cx="1303020" cy="896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29</TotalTime>
  <Words>243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Century Gothic</vt:lpstr>
      <vt:lpstr>Microsoft Sans Serif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образовательной программы:</vt:lpstr>
      <vt:lpstr>Образовательные задачи решаются:</vt:lpstr>
      <vt:lpstr>Презентация PowerPoint</vt:lpstr>
      <vt:lpstr>Планируемые результаты освоения воспитанниками программы: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 «ЦЕНТР РАЗВИТИЯ РЕБЕНКА ДЕТСКИЙ САД №19»  ГОРОДА ИШИМА</dc:title>
  <dc:creator>user</dc:creator>
  <cp:lastModifiedBy>User</cp:lastModifiedBy>
  <cp:revision>4</cp:revision>
  <dcterms:created xsi:type="dcterms:W3CDTF">2025-11-27T10:52:50Z</dcterms:created>
  <dcterms:modified xsi:type="dcterms:W3CDTF">2025-11-27T11:22:25Z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2025-11-27T00:00:00Z</vt:filetime>
  </property>
  <property fmtid="{D5CDD505-2E9C-101B-9397-08002B2CF9AE}" pid="5" name="Producer">
    <vt:lpwstr>Microsoft® Office PowerPoint® 2007</vt:lpwstr>
  </property>
</Properties>
</file>