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3240" y="-14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очие проекты\SEO\садик\Педагог психолог Мелкозерова О.Г\Методическая копилка\Мастер класс с кинетическим песком\фото\IMG_1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9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очие проекты\SEO\садик\Педагог психолог Мелкозерова О.Г\Методическая копилка\Мастер класс с кинетическим песком\фото\IMG_1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2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очие проекты\SEO\садик\Педагог психолог Мелкозерова О.Г\Методическая копилка\Мастер класс с кинетическим песком\фото\IMG_1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"/>
            <a:ext cx="5143619" cy="68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2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очие проекты\SEO\садик\Педагог психолог Мелкозерова О.Г\Методическая копилка\Мастер класс с кинетическим песком\фото\IMG_1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2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очие проекты\SEO\садик\Педагог психолог Мелкозерова О.Г\Методическая копилка\Мастер класс с кинетическим песком\фото\IMG_1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2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прочие проекты\SEO\садик\Педагог психолог Мелкозерова О.Г\Методическая копилка\Мастер класс с кинетическим песком\фото\IMG_1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5152170" cy="68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2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прочие проекты\SEO\садик\Педагог психолог Мелкозерова О.Г\Методическая копилка\Мастер класс с кинетическим песком\фото\IMG_1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417"/>
            <a:ext cx="5134188" cy="684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2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прочие проекты\SEO\садик\Педагог психолог Мелкозерова О.Г\Методическая копилка\Мастер класс с кинетическим песком\фото\IMG_1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74058"/>
            <a:ext cx="5219581" cy="69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28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Pc-2</dc:creator>
  <cp:lastModifiedBy>RePack by Diakov</cp:lastModifiedBy>
  <cp:revision>1</cp:revision>
  <dcterms:created xsi:type="dcterms:W3CDTF">2018-01-22T12:47:04Z</dcterms:created>
  <dcterms:modified xsi:type="dcterms:W3CDTF">2018-01-22T12:50:04Z</dcterms:modified>
</cp:coreProperties>
</file>